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1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7" r:id="rId13"/>
    <p:sldId id="276" r:id="rId14"/>
    <p:sldId id="278" r:id="rId15"/>
    <p:sldId id="279" r:id="rId16"/>
    <p:sldId id="280" r:id="rId17"/>
  </p:sldIdLst>
  <p:sldSz cx="12192000" cy="6858000"/>
  <p:notesSz cx="6858000" cy="9144000"/>
  <p:defaultTextStyle>
    <a:defPPr rtl="0">
      <a:defRPr lang="x-non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7B1B78-9920-4F97-9A7E-7E460FFAD56D}" v="1651" dt="2021-07-15T07:34:26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88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1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microsoft.com/office/2016/11/relationships/changesInfo" Target="changesInfos/changesInfo1.xml"/><Relationship Id="rId25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Chuang" userId="4d6420047bea6ca8" providerId="LiveId" clId="{330EEFD2-E062-4D4C-AAF2-597A4F4AB246}"/>
    <pc:docChg chg="undo custSel addSld delSld modSld sldOrd modShowInfo">
      <pc:chgData name="Bill Chuang" userId="4d6420047bea6ca8" providerId="LiveId" clId="{330EEFD2-E062-4D4C-AAF2-597A4F4AB246}" dt="2021-07-15T05:22:02.752" v="870" actId="20577"/>
      <pc:docMkLst>
        <pc:docMk/>
      </pc:docMkLst>
      <pc:sldChg chg="modSp mod">
        <pc:chgData name="Bill Chuang" userId="4d6420047bea6ca8" providerId="LiveId" clId="{330EEFD2-E062-4D4C-AAF2-597A4F4AB246}" dt="2021-07-15T05:22:02.752" v="870" actId="20577"/>
        <pc:sldMkLst>
          <pc:docMk/>
          <pc:sldMk cId="1337192207" sldId="261"/>
        </pc:sldMkLst>
        <pc:spChg chg="mod">
          <ac:chgData name="Bill Chuang" userId="4d6420047bea6ca8" providerId="LiveId" clId="{330EEFD2-E062-4D4C-AAF2-597A4F4AB246}" dt="2021-07-15T05:22:02.752" v="870" actId="20577"/>
          <ac:spMkLst>
            <pc:docMk/>
            <pc:sldMk cId="1337192207" sldId="261"/>
            <ac:spMk id="2" creationId="{ED476017-D224-40AE-B921-67525450151A}"/>
          </ac:spMkLst>
        </pc:spChg>
      </pc:sldChg>
      <pc:sldChg chg="addSp delSp modSp mod">
        <pc:chgData name="Bill Chuang" userId="4d6420047bea6ca8" providerId="LiveId" clId="{330EEFD2-E062-4D4C-AAF2-597A4F4AB246}" dt="2021-07-10T04:59:50.157" v="795" actId="20577"/>
        <pc:sldMkLst>
          <pc:docMk/>
          <pc:sldMk cId="1094849372" sldId="262"/>
        </pc:sldMkLst>
        <pc:spChg chg="mod">
          <ac:chgData name="Bill Chuang" userId="4d6420047bea6ca8" providerId="LiveId" clId="{330EEFD2-E062-4D4C-AAF2-597A4F4AB246}" dt="2021-07-10T04:59:50.157" v="795" actId="20577"/>
          <ac:spMkLst>
            <pc:docMk/>
            <pc:sldMk cId="1094849372" sldId="262"/>
            <ac:spMk id="3" creationId="{78399AB7-9E36-4EAD-B44A-9E0CEA24AACE}"/>
          </ac:spMkLst>
        </pc:spChg>
        <pc:picChg chg="mod">
          <ac:chgData name="Bill Chuang" userId="4d6420047bea6ca8" providerId="LiveId" clId="{330EEFD2-E062-4D4C-AAF2-597A4F4AB246}" dt="2021-07-09T11:45:00.434" v="40" actId="1076"/>
          <ac:picMkLst>
            <pc:docMk/>
            <pc:sldMk cId="1094849372" sldId="262"/>
            <ac:picMk id="4" creationId="{4B216623-4B59-4FC0-8E90-468349035D24}"/>
          </ac:picMkLst>
        </pc:picChg>
        <pc:picChg chg="add mod">
          <ac:chgData name="Bill Chuang" userId="4d6420047bea6ca8" providerId="LiveId" clId="{330EEFD2-E062-4D4C-AAF2-597A4F4AB246}" dt="2021-07-09T11:37:56.884" v="8" actId="14100"/>
          <ac:picMkLst>
            <pc:docMk/>
            <pc:sldMk cId="1094849372" sldId="262"/>
            <ac:picMk id="6" creationId="{7757AAAB-BB52-4845-AA33-A90FD05A2AA9}"/>
          </ac:picMkLst>
        </pc:picChg>
        <pc:picChg chg="add mod">
          <ac:chgData name="Bill Chuang" userId="4d6420047bea6ca8" providerId="LiveId" clId="{330EEFD2-E062-4D4C-AAF2-597A4F4AB246}" dt="2021-07-09T11:39:47.491" v="25" actId="1076"/>
          <ac:picMkLst>
            <pc:docMk/>
            <pc:sldMk cId="1094849372" sldId="262"/>
            <ac:picMk id="8" creationId="{D8AFDEF3-6FD3-4B57-A62D-2B3B071AEA6F}"/>
          </ac:picMkLst>
        </pc:picChg>
        <pc:picChg chg="add mod modCrop">
          <ac:chgData name="Bill Chuang" userId="4d6420047bea6ca8" providerId="LiveId" clId="{330EEFD2-E062-4D4C-AAF2-597A4F4AB246}" dt="2021-07-09T11:45:02.756" v="41" actId="14100"/>
          <ac:picMkLst>
            <pc:docMk/>
            <pc:sldMk cId="1094849372" sldId="262"/>
            <ac:picMk id="10" creationId="{6C8F79DE-D425-413F-A7C5-42C5E401D414}"/>
          </ac:picMkLst>
        </pc:picChg>
        <pc:picChg chg="add del mod">
          <ac:chgData name="Bill Chuang" userId="4d6420047bea6ca8" providerId="LiveId" clId="{330EEFD2-E062-4D4C-AAF2-597A4F4AB246}" dt="2021-07-09T11:40:20.644" v="27" actId="478"/>
          <ac:picMkLst>
            <pc:docMk/>
            <pc:sldMk cId="1094849372" sldId="262"/>
            <ac:picMk id="12" creationId="{33E53AB1-A3BC-48E6-BAB2-2203D77EE765}"/>
          </ac:picMkLst>
        </pc:picChg>
        <pc:picChg chg="add mod">
          <ac:chgData name="Bill Chuang" userId="4d6420047bea6ca8" providerId="LiveId" clId="{330EEFD2-E062-4D4C-AAF2-597A4F4AB246}" dt="2021-07-09T11:44:23.557" v="32" actId="1076"/>
          <ac:picMkLst>
            <pc:docMk/>
            <pc:sldMk cId="1094849372" sldId="262"/>
            <ac:picMk id="14" creationId="{DF93515D-9C04-4E3D-8E40-3DF9F2C9E1BB}"/>
          </ac:picMkLst>
        </pc:picChg>
        <pc:picChg chg="add mod">
          <ac:chgData name="Bill Chuang" userId="4d6420047bea6ca8" providerId="LiveId" clId="{330EEFD2-E062-4D4C-AAF2-597A4F4AB246}" dt="2021-07-09T11:44:55.907" v="38" actId="1076"/>
          <ac:picMkLst>
            <pc:docMk/>
            <pc:sldMk cId="1094849372" sldId="262"/>
            <ac:picMk id="16" creationId="{F150C682-36AE-4D0F-98D8-8242EDA05B6A}"/>
          </ac:picMkLst>
        </pc:picChg>
      </pc:sldChg>
      <pc:sldChg chg="addSp delSp modSp new mod modAnim">
        <pc:chgData name="Bill Chuang" userId="4d6420047bea6ca8" providerId="LiveId" clId="{330EEFD2-E062-4D4C-AAF2-597A4F4AB246}" dt="2021-07-10T04:52:33.727" v="792" actId="1076"/>
        <pc:sldMkLst>
          <pc:docMk/>
          <pc:sldMk cId="59333716" sldId="263"/>
        </pc:sldMkLst>
        <pc:spChg chg="mod">
          <ac:chgData name="Bill Chuang" userId="4d6420047bea6ca8" providerId="LiveId" clId="{330EEFD2-E062-4D4C-AAF2-597A4F4AB246}" dt="2021-07-09T11:45:59.622" v="71" actId="255"/>
          <ac:spMkLst>
            <pc:docMk/>
            <pc:sldMk cId="59333716" sldId="263"/>
            <ac:spMk id="2" creationId="{A2BD2363-25B9-44D2-96E2-53D6929E5EFA}"/>
          </ac:spMkLst>
        </pc:spChg>
        <pc:spChg chg="add del">
          <ac:chgData name="Bill Chuang" userId="4d6420047bea6ca8" providerId="LiveId" clId="{330EEFD2-E062-4D4C-AAF2-597A4F4AB246}" dt="2021-07-09T11:49:43.088" v="133" actId="11529"/>
          <ac:spMkLst>
            <pc:docMk/>
            <pc:sldMk cId="59333716" sldId="263"/>
            <ac:spMk id="42" creationId="{76414B5D-9D01-4A08-BECA-1E8AC959028E}"/>
          </ac:spMkLst>
        </pc:spChg>
        <pc:spChg chg="add mod">
          <ac:chgData name="Bill Chuang" userId="4d6420047bea6ca8" providerId="LiveId" clId="{330EEFD2-E062-4D4C-AAF2-597A4F4AB246}" dt="2021-07-09T11:50:18.201" v="136" actId="1582"/>
          <ac:spMkLst>
            <pc:docMk/>
            <pc:sldMk cId="59333716" sldId="263"/>
            <ac:spMk id="43" creationId="{F47E5F1D-FF19-434A-AAD9-02E059F25038}"/>
          </ac:spMkLst>
        </pc:spChg>
        <pc:spChg chg="add del mod">
          <ac:chgData name="Bill Chuang" userId="4d6420047bea6ca8" providerId="LiveId" clId="{330EEFD2-E062-4D4C-AAF2-597A4F4AB246}" dt="2021-07-09T11:50:26.855" v="140"/>
          <ac:spMkLst>
            <pc:docMk/>
            <pc:sldMk cId="59333716" sldId="263"/>
            <ac:spMk id="44" creationId="{A26CBD8E-1769-4965-B9FE-AEDD0CCE2A42}"/>
          </ac:spMkLst>
        </pc:spChg>
        <pc:spChg chg="add del">
          <ac:chgData name="Bill Chuang" userId="4d6420047bea6ca8" providerId="LiveId" clId="{330EEFD2-E062-4D4C-AAF2-597A4F4AB246}" dt="2021-07-09T11:50:40.627" v="142" actId="11529"/>
          <ac:spMkLst>
            <pc:docMk/>
            <pc:sldMk cId="59333716" sldId="263"/>
            <ac:spMk id="45" creationId="{B5FA91A7-8EB4-42EF-B8BF-531FAA7E4F86}"/>
          </ac:spMkLst>
        </pc:spChg>
        <pc:spChg chg="add mod">
          <ac:chgData name="Bill Chuang" userId="4d6420047bea6ca8" providerId="LiveId" clId="{330EEFD2-E062-4D4C-AAF2-597A4F4AB246}" dt="2021-07-09T11:51:45.273" v="146" actId="1582"/>
          <ac:spMkLst>
            <pc:docMk/>
            <pc:sldMk cId="59333716" sldId="263"/>
            <ac:spMk id="46" creationId="{2D19245B-2CD8-4CC2-963E-B15934DCFBCE}"/>
          </ac:spMkLst>
        </pc:spChg>
        <pc:spChg chg="add mod">
          <ac:chgData name="Bill Chuang" userId="4d6420047bea6ca8" providerId="LiveId" clId="{330EEFD2-E062-4D4C-AAF2-597A4F4AB246}" dt="2021-07-10T04:52:31.878" v="791" actId="1076"/>
          <ac:spMkLst>
            <pc:docMk/>
            <pc:sldMk cId="59333716" sldId="263"/>
            <ac:spMk id="47" creationId="{93FA6D4C-106C-4C7C-ABC7-F13204BBEB48}"/>
          </ac:spMkLst>
        </pc:spChg>
        <pc:spChg chg="add mod">
          <ac:chgData name="Bill Chuang" userId="4d6420047bea6ca8" providerId="LiveId" clId="{330EEFD2-E062-4D4C-AAF2-597A4F4AB246}" dt="2021-07-10T04:52:33.727" v="792" actId="1076"/>
          <ac:spMkLst>
            <pc:docMk/>
            <pc:sldMk cId="59333716" sldId="263"/>
            <ac:spMk id="48" creationId="{F2C983BD-65EA-44CD-8F8C-D612901A4072}"/>
          </ac:spMkLst>
        </pc:spChg>
        <pc:picChg chg="add mod">
          <ac:chgData name="Bill Chuang" userId="4d6420047bea6ca8" providerId="LiveId" clId="{330EEFD2-E062-4D4C-AAF2-597A4F4AB246}" dt="2021-07-09T11:50:26.225" v="139" actId="1076"/>
          <ac:picMkLst>
            <pc:docMk/>
            <pc:sldMk cId="59333716" sldId="263"/>
            <ac:picMk id="3" creationId="{E6951712-A292-4895-8934-59B2865327EC}"/>
          </ac:picMkLst>
        </pc:picChg>
        <pc:cxnChg chg="add del mod">
          <ac:chgData name="Bill Chuang" userId="4d6420047bea6ca8" providerId="LiveId" clId="{330EEFD2-E062-4D4C-AAF2-597A4F4AB246}" dt="2021-07-09T11:50:42.332" v="143" actId="478"/>
          <ac:cxnSpMkLst>
            <pc:docMk/>
            <pc:sldMk cId="59333716" sldId="263"/>
            <ac:cxnSpMk id="5" creationId="{3D892D61-8A65-416D-B420-2ED0897510A2}"/>
          </ac:cxnSpMkLst>
        </pc:cxnChg>
        <pc:cxnChg chg="add mod">
          <ac:chgData name="Bill Chuang" userId="4d6420047bea6ca8" providerId="LiveId" clId="{330EEFD2-E062-4D4C-AAF2-597A4F4AB246}" dt="2021-07-09T11:47:09.484" v="91" actId="14100"/>
          <ac:cxnSpMkLst>
            <pc:docMk/>
            <pc:sldMk cId="59333716" sldId="263"/>
            <ac:cxnSpMk id="6" creationId="{B1B633B9-BB96-4B08-9FB6-AF20C41E8274}"/>
          </ac:cxnSpMkLst>
        </pc:cxnChg>
        <pc:cxnChg chg="add mod">
          <ac:chgData name="Bill Chuang" userId="4d6420047bea6ca8" providerId="LiveId" clId="{330EEFD2-E062-4D4C-AAF2-597A4F4AB246}" dt="2021-07-09T11:47:11.205" v="92" actId="14100"/>
          <ac:cxnSpMkLst>
            <pc:docMk/>
            <pc:sldMk cId="59333716" sldId="263"/>
            <ac:cxnSpMk id="7" creationId="{247B3F57-D36A-4A6E-BDD6-D6E4B9D78F5C}"/>
          </ac:cxnSpMkLst>
        </pc:cxnChg>
        <pc:cxnChg chg="add mod">
          <ac:chgData name="Bill Chuang" userId="4d6420047bea6ca8" providerId="LiveId" clId="{330EEFD2-E062-4D4C-AAF2-597A4F4AB246}" dt="2021-07-09T11:47:46.308" v="95" actId="1076"/>
          <ac:cxnSpMkLst>
            <pc:docMk/>
            <pc:sldMk cId="59333716" sldId="263"/>
            <ac:cxnSpMk id="14" creationId="{B6F8401E-2DA0-45A0-B062-988D9B25CC73}"/>
          </ac:cxnSpMkLst>
        </pc:cxnChg>
        <pc:cxnChg chg="add del mod">
          <ac:chgData name="Bill Chuang" userId="4d6420047bea6ca8" providerId="LiveId" clId="{330EEFD2-E062-4D4C-AAF2-597A4F4AB246}" dt="2021-07-09T11:47:54.095" v="103"/>
          <ac:cxnSpMkLst>
            <pc:docMk/>
            <pc:sldMk cId="59333716" sldId="263"/>
            <ac:cxnSpMk id="15" creationId="{4B30A84C-8732-4D68-B597-2959938F2953}"/>
          </ac:cxnSpMkLst>
        </pc:cxnChg>
        <pc:cxnChg chg="add del mod">
          <ac:chgData name="Bill Chuang" userId="4d6420047bea6ca8" providerId="LiveId" clId="{330EEFD2-E062-4D4C-AAF2-597A4F4AB246}" dt="2021-07-09T11:47:51.593" v="99"/>
          <ac:cxnSpMkLst>
            <pc:docMk/>
            <pc:sldMk cId="59333716" sldId="263"/>
            <ac:cxnSpMk id="16" creationId="{333DE04E-C825-4CC8-B23C-523B9909CDE8}"/>
          </ac:cxnSpMkLst>
        </pc:cxnChg>
        <pc:cxnChg chg="add mod">
          <ac:chgData name="Bill Chuang" userId="4d6420047bea6ca8" providerId="LiveId" clId="{330EEFD2-E062-4D4C-AAF2-597A4F4AB246}" dt="2021-07-09T11:48:00.915" v="105" actId="1076"/>
          <ac:cxnSpMkLst>
            <pc:docMk/>
            <pc:sldMk cId="59333716" sldId="263"/>
            <ac:cxnSpMk id="17" creationId="{901D2D74-2F22-4CC8-8C4D-2979EA51AD01}"/>
          </ac:cxnSpMkLst>
        </pc:cxnChg>
        <pc:cxnChg chg="add mod">
          <ac:chgData name="Bill Chuang" userId="4d6420047bea6ca8" providerId="LiveId" clId="{330EEFD2-E062-4D4C-AAF2-597A4F4AB246}" dt="2021-07-09T11:48:00.915" v="105" actId="1076"/>
          <ac:cxnSpMkLst>
            <pc:docMk/>
            <pc:sldMk cId="59333716" sldId="263"/>
            <ac:cxnSpMk id="18" creationId="{15D23985-7B5D-484A-BFE7-03BCC1ADF4A4}"/>
          </ac:cxnSpMkLst>
        </pc:cxnChg>
        <pc:cxnChg chg="add mod">
          <ac:chgData name="Bill Chuang" userId="4d6420047bea6ca8" providerId="LiveId" clId="{330EEFD2-E062-4D4C-AAF2-597A4F4AB246}" dt="2021-07-09T11:48:00.915" v="105" actId="1076"/>
          <ac:cxnSpMkLst>
            <pc:docMk/>
            <pc:sldMk cId="59333716" sldId="263"/>
            <ac:cxnSpMk id="19" creationId="{835C6205-EF96-40E9-A4F8-63CDFAB751E5}"/>
          </ac:cxnSpMkLst>
        </pc:cxnChg>
        <pc:cxnChg chg="add mod">
          <ac:chgData name="Bill Chuang" userId="4d6420047bea6ca8" providerId="LiveId" clId="{330EEFD2-E062-4D4C-AAF2-597A4F4AB246}" dt="2021-07-09T11:48:00.915" v="105" actId="1076"/>
          <ac:cxnSpMkLst>
            <pc:docMk/>
            <pc:sldMk cId="59333716" sldId="263"/>
            <ac:cxnSpMk id="20" creationId="{7CFE2FA0-8EE6-4011-97B8-494A5DE68B85}"/>
          </ac:cxnSpMkLst>
        </pc:cxnChg>
        <pc:cxnChg chg="add mod">
          <ac:chgData name="Bill Chuang" userId="4d6420047bea6ca8" providerId="LiveId" clId="{330EEFD2-E062-4D4C-AAF2-597A4F4AB246}" dt="2021-07-09T11:48:05.051" v="107" actId="1076"/>
          <ac:cxnSpMkLst>
            <pc:docMk/>
            <pc:sldMk cId="59333716" sldId="263"/>
            <ac:cxnSpMk id="21" creationId="{E691230C-2C69-4114-BF72-AB78BF0BAF97}"/>
          </ac:cxnSpMkLst>
        </pc:cxnChg>
        <pc:cxnChg chg="add mod">
          <ac:chgData name="Bill Chuang" userId="4d6420047bea6ca8" providerId="LiveId" clId="{330EEFD2-E062-4D4C-AAF2-597A4F4AB246}" dt="2021-07-09T11:48:05.051" v="107" actId="1076"/>
          <ac:cxnSpMkLst>
            <pc:docMk/>
            <pc:sldMk cId="59333716" sldId="263"/>
            <ac:cxnSpMk id="22" creationId="{A2F1E3F2-DF5D-48A5-B18D-835A076D5195}"/>
          </ac:cxnSpMkLst>
        </pc:cxnChg>
        <pc:cxnChg chg="add mod">
          <ac:chgData name="Bill Chuang" userId="4d6420047bea6ca8" providerId="LiveId" clId="{330EEFD2-E062-4D4C-AAF2-597A4F4AB246}" dt="2021-07-09T11:48:05.051" v="107" actId="1076"/>
          <ac:cxnSpMkLst>
            <pc:docMk/>
            <pc:sldMk cId="59333716" sldId="263"/>
            <ac:cxnSpMk id="23" creationId="{0E12CCA7-CA41-4BF7-B2BE-4D286BDA96DB}"/>
          </ac:cxnSpMkLst>
        </pc:cxnChg>
        <pc:cxnChg chg="add mod">
          <ac:chgData name="Bill Chuang" userId="4d6420047bea6ca8" providerId="LiveId" clId="{330EEFD2-E062-4D4C-AAF2-597A4F4AB246}" dt="2021-07-09T11:48:05.051" v="107" actId="1076"/>
          <ac:cxnSpMkLst>
            <pc:docMk/>
            <pc:sldMk cId="59333716" sldId="263"/>
            <ac:cxnSpMk id="24" creationId="{238B45E9-330E-4687-ADD2-F3CCA62B859E}"/>
          </ac:cxnSpMkLst>
        </pc:cxnChg>
        <pc:cxnChg chg="add mod">
          <ac:chgData name="Bill Chuang" userId="4d6420047bea6ca8" providerId="LiveId" clId="{330EEFD2-E062-4D4C-AAF2-597A4F4AB246}" dt="2021-07-09T11:48:08.804" v="109" actId="1076"/>
          <ac:cxnSpMkLst>
            <pc:docMk/>
            <pc:sldMk cId="59333716" sldId="263"/>
            <ac:cxnSpMk id="25" creationId="{48DAE5AA-5873-4FD0-8608-68562137E467}"/>
          </ac:cxnSpMkLst>
        </pc:cxnChg>
        <pc:cxnChg chg="add mod">
          <ac:chgData name="Bill Chuang" userId="4d6420047bea6ca8" providerId="LiveId" clId="{330EEFD2-E062-4D4C-AAF2-597A4F4AB246}" dt="2021-07-09T11:48:08.804" v="109" actId="1076"/>
          <ac:cxnSpMkLst>
            <pc:docMk/>
            <pc:sldMk cId="59333716" sldId="263"/>
            <ac:cxnSpMk id="26" creationId="{C796F8AD-3184-459C-A2D6-C071871BB312}"/>
          </ac:cxnSpMkLst>
        </pc:cxnChg>
        <pc:cxnChg chg="add mod">
          <ac:chgData name="Bill Chuang" userId="4d6420047bea6ca8" providerId="LiveId" clId="{330EEFD2-E062-4D4C-AAF2-597A4F4AB246}" dt="2021-07-09T11:48:08.804" v="109" actId="1076"/>
          <ac:cxnSpMkLst>
            <pc:docMk/>
            <pc:sldMk cId="59333716" sldId="263"/>
            <ac:cxnSpMk id="27" creationId="{07F3519E-C329-4AF6-879C-2DA7F512ED59}"/>
          </ac:cxnSpMkLst>
        </pc:cxnChg>
        <pc:cxnChg chg="add mod">
          <ac:chgData name="Bill Chuang" userId="4d6420047bea6ca8" providerId="LiveId" clId="{330EEFD2-E062-4D4C-AAF2-597A4F4AB246}" dt="2021-07-09T11:48:08.804" v="109" actId="1076"/>
          <ac:cxnSpMkLst>
            <pc:docMk/>
            <pc:sldMk cId="59333716" sldId="263"/>
            <ac:cxnSpMk id="28" creationId="{1D90BB31-63BA-43CD-A625-EC12645E4314}"/>
          </ac:cxnSpMkLst>
        </pc:cxnChg>
        <pc:cxnChg chg="add del mod">
          <ac:chgData name="Bill Chuang" userId="4d6420047bea6ca8" providerId="LiveId" clId="{330EEFD2-E062-4D4C-AAF2-597A4F4AB246}" dt="2021-07-09T11:49:10.966" v="123" actId="11529"/>
          <ac:cxnSpMkLst>
            <pc:docMk/>
            <pc:sldMk cId="59333716" sldId="263"/>
            <ac:cxnSpMk id="30" creationId="{F840C6E5-6C83-483E-9B12-2F81BFD59EE4}"/>
          </ac:cxnSpMkLst>
        </pc:cxnChg>
        <pc:cxnChg chg="add del mod">
          <ac:chgData name="Bill Chuang" userId="4d6420047bea6ca8" providerId="LiveId" clId="{330EEFD2-E062-4D4C-AAF2-597A4F4AB246}" dt="2021-07-09T11:49:27.474" v="131" actId="11529"/>
          <ac:cxnSpMkLst>
            <pc:docMk/>
            <pc:sldMk cId="59333716" sldId="263"/>
            <ac:cxnSpMk id="38" creationId="{DA9361BF-1066-4A82-912C-32711370FB6B}"/>
          </ac:cxnSpMkLst>
        </pc:cxnChg>
      </pc:sldChg>
      <pc:sldChg chg="modSp add del mod">
        <pc:chgData name="Bill Chuang" userId="4d6420047bea6ca8" providerId="LiveId" clId="{330EEFD2-E062-4D4C-AAF2-597A4F4AB246}" dt="2021-07-09T11:45:26.415" v="54" actId="2696"/>
        <pc:sldMkLst>
          <pc:docMk/>
          <pc:sldMk cId="2959874496" sldId="263"/>
        </pc:sldMkLst>
        <pc:spChg chg="mod">
          <ac:chgData name="Bill Chuang" userId="4d6420047bea6ca8" providerId="LiveId" clId="{330EEFD2-E062-4D4C-AAF2-597A4F4AB246}" dt="2021-07-09T11:45:17.939" v="53" actId="20577"/>
          <ac:spMkLst>
            <pc:docMk/>
            <pc:sldMk cId="2959874496" sldId="263"/>
            <ac:spMk id="2" creationId="{0A6BCF94-F108-4D92-8C4F-CD9273947A31}"/>
          </ac:spMkLst>
        </pc:spChg>
      </pc:sldChg>
      <pc:sldChg chg="addSp delSp modSp add mod delAnim modAnim">
        <pc:chgData name="Bill Chuang" userId="4d6420047bea6ca8" providerId="LiveId" clId="{330EEFD2-E062-4D4C-AAF2-597A4F4AB246}" dt="2021-07-10T05:00:00.841" v="819" actId="20577"/>
        <pc:sldMkLst>
          <pc:docMk/>
          <pc:sldMk cId="1937357070" sldId="264"/>
        </pc:sldMkLst>
        <pc:spChg chg="mod">
          <ac:chgData name="Bill Chuang" userId="4d6420047bea6ca8" providerId="LiveId" clId="{330EEFD2-E062-4D4C-AAF2-597A4F4AB246}" dt="2021-07-10T05:00:00.841" v="819" actId="20577"/>
          <ac:spMkLst>
            <pc:docMk/>
            <pc:sldMk cId="1937357070" sldId="264"/>
            <ac:spMk id="2" creationId="{A2BD2363-25B9-44D2-96E2-53D6929E5EFA}"/>
          </ac:spMkLst>
        </pc:spChg>
        <pc:spChg chg="add mod">
          <ac:chgData name="Bill Chuang" userId="4d6420047bea6ca8" providerId="LiveId" clId="{330EEFD2-E062-4D4C-AAF2-597A4F4AB246}" dt="2021-07-09T11:58:16.427" v="211" actId="14100"/>
          <ac:spMkLst>
            <pc:docMk/>
            <pc:sldMk cId="1937357070" sldId="264"/>
            <ac:spMk id="4" creationId="{18259537-DB00-43C9-8D9A-19786B001A41}"/>
          </ac:spMkLst>
        </pc:spChg>
        <pc:spChg chg="add mod">
          <ac:chgData name="Bill Chuang" userId="4d6420047bea6ca8" providerId="LiveId" clId="{330EEFD2-E062-4D4C-AAF2-597A4F4AB246}" dt="2021-07-09T11:58:18.762" v="212" actId="1076"/>
          <ac:spMkLst>
            <pc:docMk/>
            <pc:sldMk cId="1937357070" sldId="264"/>
            <ac:spMk id="5" creationId="{C4A5BFF7-EFC3-448F-83CE-8BD6402ECBEA}"/>
          </ac:spMkLst>
        </pc:spChg>
        <pc:spChg chg="del">
          <ac:chgData name="Bill Chuang" userId="4d6420047bea6ca8" providerId="LiveId" clId="{330EEFD2-E062-4D4C-AAF2-597A4F4AB246}" dt="2021-07-09T11:53:10.606" v="154" actId="478"/>
          <ac:spMkLst>
            <pc:docMk/>
            <pc:sldMk cId="1937357070" sldId="264"/>
            <ac:spMk id="43" creationId="{F47E5F1D-FF19-434A-AAD9-02E059F25038}"/>
          </ac:spMkLst>
        </pc:spChg>
        <pc:spChg chg="del">
          <ac:chgData name="Bill Chuang" userId="4d6420047bea6ca8" providerId="LiveId" clId="{330EEFD2-E062-4D4C-AAF2-597A4F4AB246}" dt="2021-07-09T11:53:10.606" v="154" actId="478"/>
          <ac:spMkLst>
            <pc:docMk/>
            <pc:sldMk cId="1937357070" sldId="264"/>
            <ac:spMk id="46" creationId="{2D19245B-2CD8-4CC2-963E-B15934DCFBCE}"/>
          </ac:spMkLst>
        </pc:spChg>
        <pc:spChg chg="del">
          <ac:chgData name="Bill Chuang" userId="4d6420047bea6ca8" providerId="LiveId" clId="{330EEFD2-E062-4D4C-AAF2-597A4F4AB246}" dt="2021-07-09T11:53:10.606" v="154" actId="478"/>
          <ac:spMkLst>
            <pc:docMk/>
            <pc:sldMk cId="1937357070" sldId="264"/>
            <ac:spMk id="47" creationId="{93FA6D4C-106C-4C7C-ABC7-F13204BBEB48}"/>
          </ac:spMkLst>
        </pc:spChg>
        <pc:spChg chg="del">
          <ac:chgData name="Bill Chuang" userId="4d6420047bea6ca8" providerId="LiveId" clId="{330EEFD2-E062-4D4C-AAF2-597A4F4AB246}" dt="2021-07-09T11:53:10.606" v="154" actId="478"/>
          <ac:spMkLst>
            <pc:docMk/>
            <pc:sldMk cId="1937357070" sldId="264"/>
            <ac:spMk id="48" creationId="{F2C983BD-65EA-44CD-8F8C-D612901A4072}"/>
          </ac:spMkLst>
        </pc:spChg>
        <pc:picChg chg="del">
          <ac:chgData name="Bill Chuang" userId="4d6420047bea6ca8" providerId="LiveId" clId="{330EEFD2-E062-4D4C-AAF2-597A4F4AB246}" dt="2021-07-09T11:53:11.562" v="155" actId="478"/>
          <ac:picMkLst>
            <pc:docMk/>
            <pc:sldMk cId="1937357070" sldId="264"/>
            <ac:picMk id="3" creationId="{E6951712-A292-4895-8934-59B2865327EC}"/>
          </ac:picMkLst>
        </pc:picChg>
        <pc:picChg chg="add mod">
          <ac:chgData name="Bill Chuang" userId="4d6420047bea6ca8" providerId="LiveId" clId="{330EEFD2-E062-4D4C-AAF2-597A4F4AB246}" dt="2021-07-09T11:58:21.699" v="213" actId="1076"/>
          <ac:picMkLst>
            <pc:docMk/>
            <pc:sldMk cId="1937357070" sldId="264"/>
            <ac:picMk id="29" creationId="{DC1DD88F-A427-48F7-80B3-6F0AC5ECF9AD}"/>
          </ac:picMkLst>
        </pc:pic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6" creationId="{B1B633B9-BB96-4B08-9FB6-AF20C41E8274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7" creationId="{247B3F57-D36A-4A6E-BDD6-D6E4B9D78F5C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14" creationId="{B6F8401E-2DA0-45A0-B062-988D9B25CC73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17" creationId="{901D2D74-2F22-4CC8-8C4D-2979EA51AD01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18" creationId="{15D23985-7B5D-484A-BFE7-03BCC1ADF4A4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19" creationId="{835C6205-EF96-40E9-A4F8-63CDFAB751E5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0" creationId="{7CFE2FA0-8EE6-4011-97B8-494A5DE68B85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1" creationId="{E691230C-2C69-4114-BF72-AB78BF0BAF97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2" creationId="{A2F1E3F2-DF5D-48A5-B18D-835A076D5195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3" creationId="{0E12CCA7-CA41-4BF7-B2BE-4D286BDA96DB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4" creationId="{238B45E9-330E-4687-ADD2-F3CCA62B859E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5" creationId="{48DAE5AA-5873-4FD0-8608-68562137E467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6" creationId="{C796F8AD-3184-459C-A2D6-C071871BB312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7" creationId="{07F3519E-C329-4AF6-879C-2DA7F512ED59}"/>
          </ac:cxnSpMkLst>
        </pc:cxnChg>
        <pc:cxnChg chg="del">
          <ac:chgData name="Bill Chuang" userId="4d6420047bea6ca8" providerId="LiveId" clId="{330EEFD2-E062-4D4C-AAF2-597A4F4AB246}" dt="2021-07-09T11:53:10.606" v="154" actId="478"/>
          <ac:cxnSpMkLst>
            <pc:docMk/>
            <pc:sldMk cId="1937357070" sldId="264"/>
            <ac:cxnSpMk id="28" creationId="{1D90BB31-63BA-43CD-A625-EC12645E4314}"/>
          </ac:cxnSpMkLst>
        </pc:cxnChg>
      </pc:sldChg>
      <pc:sldChg chg="addSp delSp modSp add mod delAnim">
        <pc:chgData name="Bill Chuang" userId="4d6420047bea6ca8" providerId="LiveId" clId="{330EEFD2-E062-4D4C-AAF2-597A4F4AB246}" dt="2021-07-09T11:59:31.163" v="222" actId="1076"/>
        <pc:sldMkLst>
          <pc:docMk/>
          <pc:sldMk cId="4175784621" sldId="265"/>
        </pc:sldMkLst>
        <pc:spChg chg="mod">
          <ac:chgData name="Bill Chuang" userId="4d6420047bea6ca8" providerId="LiveId" clId="{330EEFD2-E062-4D4C-AAF2-597A4F4AB246}" dt="2021-07-09T11:59:02.291" v="214" actId="1076"/>
          <ac:spMkLst>
            <pc:docMk/>
            <pc:sldMk cId="4175784621" sldId="265"/>
            <ac:spMk id="2" creationId="{A2BD2363-25B9-44D2-96E2-53D6929E5EFA}"/>
          </ac:spMkLst>
        </pc:spChg>
        <pc:spChg chg="del">
          <ac:chgData name="Bill Chuang" userId="4d6420047bea6ca8" providerId="LiveId" clId="{330EEFD2-E062-4D4C-AAF2-597A4F4AB246}" dt="2021-07-09T11:56:53.079" v="178" actId="478"/>
          <ac:spMkLst>
            <pc:docMk/>
            <pc:sldMk cId="4175784621" sldId="265"/>
            <ac:spMk id="4" creationId="{18259537-DB00-43C9-8D9A-19786B001A41}"/>
          </ac:spMkLst>
        </pc:spChg>
        <pc:spChg chg="del">
          <ac:chgData name="Bill Chuang" userId="4d6420047bea6ca8" providerId="LiveId" clId="{330EEFD2-E062-4D4C-AAF2-597A4F4AB246}" dt="2021-07-09T11:56:52.367" v="177" actId="478"/>
          <ac:spMkLst>
            <pc:docMk/>
            <pc:sldMk cId="4175784621" sldId="265"/>
            <ac:spMk id="5" creationId="{C4A5BFF7-EFC3-448F-83CE-8BD6402ECBEA}"/>
          </ac:spMkLst>
        </pc:spChg>
        <pc:picChg chg="add mod">
          <ac:chgData name="Bill Chuang" userId="4d6420047bea6ca8" providerId="LiveId" clId="{330EEFD2-E062-4D4C-AAF2-597A4F4AB246}" dt="2021-07-09T11:59:20.891" v="220" actId="1076"/>
          <ac:picMkLst>
            <pc:docMk/>
            <pc:sldMk cId="4175784621" sldId="265"/>
            <ac:picMk id="6" creationId="{7DA6F760-602D-4569-AF04-820C0F289E40}"/>
          </ac:picMkLst>
        </pc:picChg>
        <pc:picChg chg="add mod">
          <ac:chgData name="Bill Chuang" userId="4d6420047bea6ca8" providerId="LiveId" clId="{330EEFD2-E062-4D4C-AAF2-597A4F4AB246}" dt="2021-07-09T11:59:31.163" v="222" actId="1076"/>
          <ac:picMkLst>
            <pc:docMk/>
            <pc:sldMk cId="4175784621" sldId="265"/>
            <ac:picMk id="8" creationId="{283B8CB2-07D4-41BC-8DC8-02ACD3F51401}"/>
          </ac:picMkLst>
        </pc:picChg>
        <pc:picChg chg="del">
          <ac:chgData name="Bill Chuang" userId="4d6420047bea6ca8" providerId="LiveId" clId="{330EEFD2-E062-4D4C-AAF2-597A4F4AB246}" dt="2021-07-09T11:56:51.356" v="176" actId="478"/>
          <ac:picMkLst>
            <pc:docMk/>
            <pc:sldMk cId="4175784621" sldId="265"/>
            <ac:picMk id="29" creationId="{DC1DD88F-A427-48F7-80B3-6F0AC5ECF9AD}"/>
          </ac:picMkLst>
        </pc:picChg>
      </pc:sldChg>
      <pc:sldChg chg="addSp delSp modSp add mod ord delAnim">
        <pc:chgData name="Bill Chuang" userId="4d6420047bea6ca8" providerId="LiveId" clId="{330EEFD2-E062-4D4C-AAF2-597A4F4AB246}" dt="2021-07-09T12:11:02.810" v="342" actId="207"/>
        <pc:sldMkLst>
          <pc:docMk/>
          <pc:sldMk cId="795040182" sldId="266"/>
        </pc:sldMkLst>
        <pc:spChg chg="mod">
          <ac:chgData name="Bill Chuang" userId="4d6420047bea6ca8" providerId="LiveId" clId="{330EEFD2-E062-4D4C-AAF2-597A4F4AB246}" dt="2021-07-09T12:01:02.258" v="248" actId="1076"/>
          <ac:spMkLst>
            <pc:docMk/>
            <pc:sldMk cId="795040182" sldId="266"/>
            <ac:spMk id="2" creationId="{A2BD2363-25B9-44D2-96E2-53D6929E5EFA}"/>
          </ac:spMkLst>
        </pc:spChg>
        <pc:spChg chg="add mod">
          <ac:chgData name="Bill Chuang" userId="4d6420047bea6ca8" providerId="LiveId" clId="{330EEFD2-E062-4D4C-AAF2-597A4F4AB246}" dt="2021-07-09T12:11:02.810" v="342" actId="207"/>
          <ac:spMkLst>
            <pc:docMk/>
            <pc:sldMk cId="795040182" sldId="266"/>
            <ac:spMk id="8" creationId="{9107E4C9-CA7D-4805-B3D1-34B283DCEF9A}"/>
          </ac:spMkLst>
        </pc:spChg>
        <pc:spChg chg="del">
          <ac:chgData name="Bill Chuang" userId="4d6420047bea6ca8" providerId="LiveId" clId="{330EEFD2-E062-4D4C-AAF2-597A4F4AB246}" dt="2021-07-09T12:00:40.658" v="226" actId="478"/>
          <ac:spMkLst>
            <pc:docMk/>
            <pc:sldMk cId="795040182" sldId="266"/>
            <ac:spMk id="43" creationId="{F47E5F1D-FF19-434A-AAD9-02E059F25038}"/>
          </ac:spMkLst>
        </pc:spChg>
        <pc:spChg chg="del">
          <ac:chgData name="Bill Chuang" userId="4d6420047bea6ca8" providerId="LiveId" clId="{330EEFD2-E062-4D4C-AAF2-597A4F4AB246}" dt="2021-07-09T12:00:40.658" v="226" actId="478"/>
          <ac:spMkLst>
            <pc:docMk/>
            <pc:sldMk cId="795040182" sldId="266"/>
            <ac:spMk id="46" creationId="{2D19245B-2CD8-4CC2-963E-B15934DCFBCE}"/>
          </ac:spMkLst>
        </pc:spChg>
        <pc:spChg chg="del">
          <ac:chgData name="Bill Chuang" userId="4d6420047bea6ca8" providerId="LiveId" clId="{330EEFD2-E062-4D4C-AAF2-597A4F4AB246}" dt="2021-07-09T12:00:40.658" v="226" actId="478"/>
          <ac:spMkLst>
            <pc:docMk/>
            <pc:sldMk cId="795040182" sldId="266"/>
            <ac:spMk id="47" creationId="{93FA6D4C-106C-4C7C-ABC7-F13204BBEB48}"/>
          </ac:spMkLst>
        </pc:spChg>
        <pc:spChg chg="del">
          <ac:chgData name="Bill Chuang" userId="4d6420047bea6ca8" providerId="LiveId" clId="{330EEFD2-E062-4D4C-AAF2-597A4F4AB246}" dt="2021-07-09T12:00:40.658" v="226" actId="478"/>
          <ac:spMkLst>
            <pc:docMk/>
            <pc:sldMk cId="795040182" sldId="266"/>
            <ac:spMk id="48" creationId="{F2C983BD-65EA-44CD-8F8C-D612901A4072}"/>
          </ac:spMkLst>
        </pc:spChg>
        <pc:picChg chg="del">
          <ac:chgData name="Bill Chuang" userId="4d6420047bea6ca8" providerId="LiveId" clId="{330EEFD2-E062-4D4C-AAF2-597A4F4AB246}" dt="2021-07-09T12:00:41.829" v="227" actId="478"/>
          <ac:picMkLst>
            <pc:docMk/>
            <pc:sldMk cId="795040182" sldId="266"/>
            <ac:picMk id="3" creationId="{E6951712-A292-4895-8934-59B2865327EC}"/>
          </ac:picMkLst>
        </pc:picChg>
        <pc:picChg chg="add mod">
          <ac:chgData name="Bill Chuang" userId="4d6420047bea6ca8" providerId="LiveId" clId="{330EEFD2-E062-4D4C-AAF2-597A4F4AB246}" dt="2021-07-09T12:01:04.563" v="249" actId="1076"/>
          <ac:picMkLst>
            <pc:docMk/>
            <pc:sldMk cId="795040182" sldId="266"/>
            <ac:picMk id="5" creationId="{E7E2ED5A-6FBE-49A7-BAB4-115F6E42EFC9}"/>
          </ac:picMkLst>
        </pc:pic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6" creationId="{B1B633B9-BB96-4B08-9FB6-AF20C41E8274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7" creationId="{247B3F57-D36A-4A6E-BDD6-D6E4B9D78F5C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14" creationId="{B6F8401E-2DA0-45A0-B062-988D9B25CC73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17" creationId="{901D2D74-2F22-4CC8-8C4D-2979EA51AD01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18" creationId="{15D23985-7B5D-484A-BFE7-03BCC1ADF4A4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19" creationId="{835C6205-EF96-40E9-A4F8-63CDFAB751E5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0" creationId="{7CFE2FA0-8EE6-4011-97B8-494A5DE68B85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1" creationId="{E691230C-2C69-4114-BF72-AB78BF0BAF97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2" creationId="{A2F1E3F2-DF5D-48A5-B18D-835A076D5195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3" creationId="{0E12CCA7-CA41-4BF7-B2BE-4D286BDA96DB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4" creationId="{238B45E9-330E-4687-ADD2-F3CCA62B859E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5" creationId="{48DAE5AA-5873-4FD0-8608-68562137E467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6" creationId="{C796F8AD-3184-459C-A2D6-C071871BB312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7" creationId="{07F3519E-C329-4AF6-879C-2DA7F512ED59}"/>
          </ac:cxnSpMkLst>
        </pc:cxnChg>
        <pc:cxnChg chg="del">
          <ac:chgData name="Bill Chuang" userId="4d6420047bea6ca8" providerId="LiveId" clId="{330EEFD2-E062-4D4C-AAF2-597A4F4AB246}" dt="2021-07-09T12:00:40.658" v="226" actId="478"/>
          <ac:cxnSpMkLst>
            <pc:docMk/>
            <pc:sldMk cId="795040182" sldId="266"/>
            <ac:cxnSpMk id="28" creationId="{1D90BB31-63BA-43CD-A625-EC12645E4314}"/>
          </ac:cxnSpMkLst>
        </pc:cxnChg>
      </pc:sldChg>
      <pc:sldChg chg="addSp delSp modSp add mod">
        <pc:chgData name="Bill Chuang" userId="4d6420047bea6ca8" providerId="LiveId" clId="{330EEFD2-E062-4D4C-AAF2-597A4F4AB246}" dt="2021-07-09T12:04:03.205" v="335" actId="255"/>
        <pc:sldMkLst>
          <pc:docMk/>
          <pc:sldMk cId="1482638063" sldId="267"/>
        </pc:sldMkLst>
        <pc:spChg chg="mod">
          <ac:chgData name="Bill Chuang" userId="4d6420047bea6ca8" providerId="LiveId" clId="{330EEFD2-E062-4D4C-AAF2-597A4F4AB246}" dt="2021-07-09T12:04:03.205" v="335" actId="255"/>
          <ac:spMkLst>
            <pc:docMk/>
            <pc:sldMk cId="1482638063" sldId="267"/>
            <ac:spMk id="2" creationId="{A2BD2363-25B9-44D2-96E2-53D6929E5EFA}"/>
          </ac:spMkLst>
        </pc:spChg>
        <pc:spChg chg="del">
          <ac:chgData name="Bill Chuang" userId="4d6420047bea6ca8" providerId="LiveId" clId="{330EEFD2-E062-4D4C-AAF2-597A4F4AB246}" dt="2021-07-09T12:03:05.561" v="297" actId="478"/>
          <ac:spMkLst>
            <pc:docMk/>
            <pc:sldMk cId="1482638063" sldId="267"/>
            <ac:spMk id="8" creationId="{9107E4C9-CA7D-4805-B3D1-34B283DCEF9A}"/>
          </ac:spMkLst>
        </pc:spChg>
        <pc:picChg chg="add mod">
          <ac:chgData name="Bill Chuang" userId="4d6420047bea6ca8" providerId="LiveId" clId="{330EEFD2-E062-4D4C-AAF2-597A4F4AB246}" dt="2021-07-09T12:03:51.843" v="333" actId="1076"/>
          <ac:picMkLst>
            <pc:docMk/>
            <pc:sldMk cId="1482638063" sldId="267"/>
            <ac:picMk id="4" creationId="{10180A75-E7FF-46F5-9B47-C73F01448143}"/>
          </ac:picMkLst>
        </pc:picChg>
        <pc:picChg chg="del">
          <ac:chgData name="Bill Chuang" userId="4d6420047bea6ca8" providerId="LiveId" clId="{330EEFD2-E062-4D4C-AAF2-597A4F4AB246}" dt="2021-07-09T12:03:04.217" v="296" actId="478"/>
          <ac:picMkLst>
            <pc:docMk/>
            <pc:sldMk cId="1482638063" sldId="267"/>
            <ac:picMk id="5" creationId="{E7E2ED5A-6FBE-49A7-BAB4-115F6E42EFC9}"/>
          </ac:picMkLst>
        </pc:picChg>
      </pc:sldChg>
      <pc:sldChg chg="add del">
        <pc:chgData name="Bill Chuang" userId="4d6420047bea6ca8" providerId="LiveId" clId="{330EEFD2-E062-4D4C-AAF2-597A4F4AB246}" dt="2021-07-09T12:11:41.803" v="344" actId="2696"/>
        <pc:sldMkLst>
          <pc:docMk/>
          <pc:sldMk cId="50545262" sldId="268"/>
        </pc:sldMkLst>
      </pc:sldChg>
      <pc:sldChg chg="modSp new del mod ord">
        <pc:chgData name="Bill Chuang" userId="4d6420047bea6ca8" providerId="LiveId" clId="{330EEFD2-E062-4D4C-AAF2-597A4F4AB246}" dt="2021-07-09T12:08:36.344" v="340" actId="2696"/>
        <pc:sldMkLst>
          <pc:docMk/>
          <pc:sldMk cId="1291330783" sldId="268"/>
        </pc:sldMkLst>
        <pc:spChg chg="mod">
          <ac:chgData name="Bill Chuang" userId="4d6420047bea6ca8" providerId="LiveId" clId="{330EEFD2-E062-4D4C-AAF2-597A4F4AB246}" dt="2021-07-09T12:05:31.413" v="339" actId="1076"/>
          <ac:spMkLst>
            <pc:docMk/>
            <pc:sldMk cId="1291330783" sldId="268"/>
            <ac:spMk id="2" creationId="{E8AA0114-AC3C-42B1-A91E-614CB09DCE24}"/>
          </ac:spMkLst>
        </pc:spChg>
      </pc:sldChg>
      <pc:sldChg chg="addSp delSp modSp new mod ord modClrScheme modAnim chgLayout">
        <pc:chgData name="Bill Chuang" userId="4d6420047bea6ca8" providerId="LiveId" clId="{330EEFD2-E062-4D4C-AAF2-597A4F4AB246}" dt="2021-07-10T04:53:26.404" v="793"/>
        <pc:sldMkLst>
          <pc:docMk/>
          <pc:sldMk cId="2364441826" sldId="268"/>
        </pc:sldMkLst>
        <pc:spChg chg="mod">
          <ac:chgData name="Bill Chuang" userId="4d6420047bea6ca8" providerId="LiveId" clId="{330EEFD2-E062-4D4C-AAF2-597A4F4AB246}" dt="2021-07-09T12:13:36.632" v="403" actId="26606"/>
          <ac:spMkLst>
            <pc:docMk/>
            <pc:sldMk cId="2364441826" sldId="268"/>
            <ac:spMk id="2" creationId="{28B78F4B-10CA-4655-9907-B5F20C1CFAE0}"/>
          </ac:spMkLst>
        </pc:spChg>
        <pc:spChg chg="del">
          <ac:chgData name="Bill Chuang" userId="4d6420047bea6ca8" providerId="LiveId" clId="{330EEFD2-E062-4D4C-AAF2-597A4F4AB246}" dt="2021-07-09T12:13:28.613" v="401" actId="931"/>
          <ac:spMkLst>
            <pc:docMk/>
            <pc:sldMk cId="2364441826" sldId="268"/>
            <ac:spMk id="3" creationId="{82F49F21-DB3B-4392-BAC2-945D1897D725}"/>
          </ac:spMkLst>
        </pc:spChg>
        <pc:spChg chg="add mod">
          <ac:chgData name="Bill Chuang" userId="4d6420047bea6ca8" providerId="LiveId" clId="{330EEFD2-E062-4D4C-AAF2-597A4F4AB246}" dt="2021-07-09T12:23:14.406" v="713" actId="113"/>
          <ac:spMkLst>
            <pc:docMk/>
            <pc:sldMk cId="2364441826" sldId="268"/>
            <ac:spMk id="8" creationId="{8722CA92-2B8B-4267-966B-16DA566CE716}"/>
          </ac:spMkLst>
        </pc:spChg>
        <pc:spChg chg="add mod">
          <ac:chgData name="Bill Chuang" userId="4d6420047bea6ca8" providerId="LiveId" clId="{330EEFD2-E062-4D4C-AAF2-597A4F4AB246}" dt="2021-07-09T12:15:34.958" v="589" actId="20577"/>
          <ac:spMkLst>
            <pc:docMk/>
            <pc:sldMk cId="2364441826" sldId="268"/>
            <ac:spMk id="10" creationId="{7539AC36-050D-4BF0-8440-949924CDC084}"/>
          </ac:spMkLst>
        </pc:spChg>
        <pc:picChg chg="add mod">
          <ac:chgData name="Bill Chuang" userId="4d6420047bea6ca8" providerId="LiveId" clId="{330EEFD2-E062-4D4C-AAF2-597A4F4AB246}" dt="2021-07-09T12:19:02.125" v="700" actId="1076"/>
          <ac:picMkLst>
            <pc:docMk/>
            <pc:sldMk cId="2364441826" sldId="268"/>
            <ac:picMk id="5" creationId="{61C15FEB-0BF8-4833-A088-145990A54D65}"/>
          </ac:picMkLst>
        </pc:picChg>
        <pc:picChg chg="add mod">
          <ac:chgData name="Bill Chuang" userId="4d6420047bea6ca8" providerId="LiveId" clId="{330EEFD2-E062-4D4C-AAF2-597A4F4AB246}" dt="2021-07-09T12:22:54.780" v="710" actId="1076"/>
          <ac:picMkLst>
            <pc:docMk/>
            <pc:sldMk cId="2364441826" sldId="268"/>
            <ac:picMk id="1026" creationId="{3D2B9739-5C75-40AD-AC19-F07674C5CFE0}"/>
          </ac:picMkLst>
        </pc:picChg>
      </pc:sldChg>
      <pc:sldChg chg="modSp new mod">
        <pc:chgData name="Bill Chuang" userId="4d6420047bea6ca8" providerId="LiveId" clId="{330EEFD2-E062-4D4C-AAF2-597A4F4AB246}" dt="2021-07-09T12:27:53.269" v="788" actId="20577"/>
        <pc:sldMkLst>
          <pc:docMk/>
          <pc:sldMk cId="1295985449" sldId="269"/>
        </pc:sldMkLst>
        <pc:spChg chg="mod">
          <ac:chgData name="Bill Chuang" userId="4d6420047bea6ca8" providerId="LiveId" clId="{330EEFD2-E062-4D4C-AAF2-597A4F4AB246}" dt="2021-07-09T12:27:35.264" v="749" actId="20577"/>
          <ac:spMkLst>
            <pc:docMk/>
            <pc:sldMk cId="1295985449" sldId="269"/>
            <ac:spMk id="2" creationId="{300299C8-E3F5-4C13-9944-8540E86EAC14}"/>
          </ac:spMkLst>
        </pc:spChg>
        <pc:spChg chg="mod">
          <ac:chgData name="Bill Chuang" userId="4d6420047bea6ca8" providerId="LiveId" clId="{330EEFD2-E062-4D4C-AAF2-597A4F4AB246}" dt="2021-07-09T12:27:47.496" v="775" actId="20577"/>
          <ac:spMkLst>
            <pc:docMk/>
            <pc:sldMk cId="1295985449" sldId="269"/>
            <ac:spMk id="3" creationId="{35C408A0-E483-4B94-94CE-8B3B879108FE}"/>
          </ac:spMkLst>
        </pc:spChg>
        <pc:spChg chg="mod">
          <ac:chgData name="Bill Chuang" userId="4d6420047bea6ca8" providerId="LiveId" clId="{330EEFD2-E062-4D4C-AAF2-597A4F4AB246}" dt="2021-07-09T12:27:53.269" v="788" actId="20577"/>
          <ac:spMkLst>
            <pc:docMk/>
            <pc:sldMk cId="1295985449" sldId="269"/>
            <ac:spMk id="4" creationId="{77EDB3D6-D23A-48EE-BC79-2C96CF8B61BF}"/>
          </ac:spMkLst>
        </pc:spChg>
      </pc:sldChg>
      <pc:sldChg chg="add del">
        <pc:chgData name="Bill Chuang" userId="4d6420047bea6ca8" providerId="LiveId" clId="{330EEFD2-E062-4D4C-AAF2-597A4F4AB246}" dt="2021-07-09T12:27:02.091" v="715" actId="2696"/>
        <pc:sldMkLst>
          <pc:docMk/>
          <pc:sldMk cId="3175824783" sldId="269"/>
        </pc:sldMkLst>
      </pc:sldChg>
    </pc:docChg>
  </pc:docChgLst>
  <pc:docChgLst>
    <pc:chgData name="Bill Chuang" userId="4d6420047bea6ca8" providerId="LiveId" clId="{D47B1B78-9920-4F97-9A7E-7E460FFAD56D}"/>
    <pc:docChg chg="undo redo custSel addSld delSld modSld">
      <pc:chgData name="Bill Chuang" userId="4d6420047bea6ca8" providerId="LiveId" clId="{D47B1B78-9920-4F97-9A7E-7E460FFAD56D}" dt="2021-07-15T07:34:26.069" v="5095"/>
      <pc:docMkLst>
        <pc:docMk/>
      </pc:docMkLst>
      <pc:sldChg chg="modSp mod">
        <pc:chgData name="Bill Chuang" userId="4d6420047bea6ca8" providerId="LiveId" clId="{D47B1B78-9920-4F97-9A7E-7E460FFAD56D}" dt="2021-07-15T05:23:43.230" v="3" actId="20577"/>
        <pc:sldMkLst>
          <pc:docMk/>
          <pc:sldMk cId="1337192207" sldId="261"/>
        </pc:sldMkLst>
        <pc:spChg chg="mod">
          <ac:chgData name="Bill Chuang" userId="4d6420047bea6ca8" providerId="LiveId" clId="{D47B1B78-9920-4F97-9A7E-7E460FFAD56D}" dt="2021-07-15T05:23:43.230" v="3" actId="20577"/>
          <ac:spMkLst>
            <pc:docMk/>
            <pc:sldMk cId="1337192207" sldId="261"/>
            <ac:spMk id="3" creationId="{51F013D4-CBD9-4FC1-AF91-2301A704488B}"/>
          </ac:spMkLst>
        </pc:spChg>
      </pc:sldChg>
      <pc:sldChg chg="del">
        <pc:chgData name="Bill Chuang" userId="4d6420047bea6ca8" providerId="LiveId" clId="{D47B1B78-9920-4F97-9A7E-7E460FFAD56D}" dt="2021-07-15T05:23:59.449" v="4" actId="2696"/>
        <pc:sldMkLst>
          <pc:docMk/>
          <pc:sldMk cId="1094849372" sldId="262"/>
        </pc:sldMkLst>
      </pc:sldChg>
      <pc:sldChg chg="del">
        <pc:chgData name="Bill Chuang" userId="4d6420047bea6ca8" providerId="LiveId" clId="{D47B1B78-9920-4F97-9A7E-7E460FFAD56D}" dt="2021-07-15T05:23:59.449" v="4" actId="2696"/>
        <pc:sldMkLst>
          <pc:docMk/>
          <pc:sldMk cId="59333716" sldId="263"/>
        </pc:sldMkLst>
      </pc:sldChg>
      <pc:sldChg chg="del">
        <pc:chgData name="Bill Chuang" userId="4d6420047bea6ca8" providerId="LiveId" clId="{D47B1B78-9920-4F97-9A7E-7E460FFAD56D}" dt="2021-07-15T05:23:59.449" v="4" actId="2696"/>
        <pc:sldMkLst>
          <pc:docMk/>
          <pc:sldMk cId="1937357070" sldId="264"/>
        </pc:sldMkLst>
      </pc:sldChg>
      <pc:sldChg chg="del">
        <pc:chgData name="Bill Chuang" userId="4d6420047bea6ca8" providerId="LiveId" clId="{D47B1B78-9920-4F97-9A7E-7E460FFAD56D}" dt="2021-07-15T05:23:59.449" v="4" actId="2696"/>
        <pc:sldMkLst>
          <pc:docMk/>
          <pc:sldMk cId="4175784621" sldId="265"/>
        </pc:sldMkLst>
      </pc:sldChg>
      <pc:sldChg chg="del">
        <pc:chgData name="Bill Chuang" userId="4d6420047bea6ca8" providerId="LiveId" clId="{D47B1B78-9920-4F97-9A7E-7E460FFAD56D}" dt="2021-07-15T05:23:59.449" v="4" actId="2696"/>
        <pc:sldMkLst>
          <pc:docMk/>
          <pc:sldMk cId="795040182" sldId="266"/>
        </pc:sldMkLst>
      </pc:sldChg>
      <pc:sldChg chg="del">
        <pc:chgData name="Bill Chuang" userId="4d6420047bea6ca8" providerId="LiveId" clId="{D47B1B78-9920-4F97-9A7E-7E460FFAD56D}" dt="2021-07-15T05:23:59.449" v="4" actId="2696"/>
        <pc:sldMkLst>
          <pc:docMk/>
          <pc:sldMk cId="1482638063" sldId="267"/>
        </pc:sldMkLst>
      </pc:sldChg>
      <pc:sldChg chg="del">
        <pc:chgData name="Bill Chuang" userId="4d6420047bea6ca8" providerId="LiveId" clId="{D47B1B78-9920-4F97-9A7E-7E460FFAD56D}" dt="2021-07-15T05:23:59.449" v="4" actId="2696"/>
        <pc:sldMkLst>
          <pc:docMk/>
          <pc:sldMk cId="2364441826" sldId="268"/>
        </pc:sldMkLst>
      </pc:sldChg>
      <pc:sldChg chg="addSp modSp mod">
        <pc:chgData name="Bill Chuang" userId="4d6420047bea6ca8" providerId="LiveId" clId="{D47B1B78-9920-4F97-9A7E-7E460FFAD56D}" dt="2021-07-15T05:36:09.252" v="500" actId="255"/>
        <pc:sldMkLst>
          <pc:docMk/>
          <pc:sldMk cId="1295985449" sldId="269"/>
        </pc:sldMkLst>
        <pc:spChg chg="mod">
          <ac:chgData name="Bill Chuang" userId="4d6420047bea6ca8" providerId="LiveId" clId="{D47B1B78-9920-4F97-9A7E-7E460FFAD56D}" dt="2021-07-15T05:24:11.677" v="8" actId="207"/>
          <ac:spMkLst>
            <pc:docMk/>
            <pc:sldMk cId="1295985449" sldId="269"/>
            <ac:spMk id="2" creationId="{300299C8-E3F5-4C13-9944-8540E86EAC14}"/>
          </ac:spMkLst>
        </pc:spChg>
        <pc:spChg chg="add mod">
          <ac:chgData name="Bill Chuang" userId="4d6420047bea6ca8" providerId="LiveId" clId="{D47B1B78-9920-4F97-9A7E-7E460FFAD56D}" dt="2021-07-15T05:36:05.792" v="499" actId="255"/>
          <ac:spMkLst>
            <pc:docMk/>
            <pc:sldMk cId="1295985449" sldId="269"/>
            <ac:spMk id="5" creationId="{45ADAD9A-DE72-4CB6-ABCE-7755BECA4CB9}"/>
          </ac:spMkLst>
        </pc:spChg>
        <pc:spChg chg="add mod">
          <ac:chgData name="Bill Chuang" userId="4d6420047bea6ca8" providerId="LiveId" clId="{D47B1B78-9920-4F97-9A7E-7E460FFAD56D}" dt="2021-07-15T05:36:09.252" v="500" actId="255"/>
          <ac:spMkLst>
            <pc:docMk/>
            <pc:sldMk cId="1295985449" sldId="269"/>
            <ac:spMk id="8" creationId="{42BAF642-5A5B-43E0-9DB4-8992A4B765E6}"/>
          </ac:spMkLst>
        </pc:spChg>
        <pc:picChg chg="add mod">
          <ac:chgData name="Bill Chuang" userId="4d6420047bea6ca8" providerId="LiveId" clId="{D47B1B78-9920-4F97-9A7E-7E460FFAD56D}" dt="2021-07-15T05:25:33.131" v="10" actId="1076"/>
          <ac:picMkLst>
            <pc:docMk/>
            <pc:sldMk cId="1295985449" sldId="269"/>
            <ac:picMk id="1026" creationId="{3C716388-F534-431D-B060-4A4BB320D376}"/>
          </ac:picMkLst>
        </pc:picChg>
        <pc:picChg chg="add mod">
          <ac:chgData name="Bill Chuang" userId="4d6420047bea6ca8" providerId="LiveId" clId="{D47B1B78-9920-4F97-9A7E-7E460FFAD56D}" dt="2021-07-15T05:27:18.182" v="14" actId="1076"/>
          <ac:picMkLst>
            <pc:docMk/>
            <pc:sldMk cId="1295985449" sldId="269"/>
            <ac:picMk id="1028" creationId="{FAD605FA-D937-4AEE-A515-36AF1DB30628}"/>
          </ac:picMkLst>
        </pc:picChg>
      </pc:sldChg>
      <pc:sldChg chg="addSp delSp modSp new mod">
        <pc:chgData name="Bill Chuang" userId="4d6420047bea6ca8" providerId="LiveId" clId="{D47B1B78-9920-4F97-9A7E-7E460FFAD56D}" dt="2021-07-15T05:35:40.467" v="498" actId="207"/>
        <pc:sldMkLst>
          <pc:docMk/>
          <pc:sldMk cId="1110372946" sldId="270"/>
        </pc:sldMkLst>
        <pc:spChg chg="mod">
          <ac:chgData name="Bill Chuang" userId="4d6420047bea6ca8" providerId="LiveId" clId="{D47B1B78-9920-4F97-9A7E-7E460FFAD56D}" dt="2021-07-15T05:35:40.467" v="498" actId="207"/>
          <ac:spMkLst>
            <pc:docMk/>
            <pc:sldMk cId="1110372946" sldId="270"/>
            <ac:spMk id="2" creationId="{B13565D8-01B3-4B87-A039-B364F37EB740}"/>
          </ac:spMkLst>
        </pc:spChg>
        <pc:spChg chg="del">
          <ac:chgData name="Bill Chuang" userId="4d6420047bea6ca8" providerId="LiveId" clId="{D47B1B78-9920-4F97-9A7E-7E460FFAD56D}" dt="2021-07-15T05:33:47.985" v="259"/>
          <ac:spMkLst>
            <pc:docMk/>
            <pc:sldMk cId="1110372946" sldId="270"/>
            <ac:spMk id="3" creationId="{F49C89E1-F46B-4963-BE62-1CFEAF361071}"/>
          </ac:spMkLst>
        </pc:spChg>
        <pc:spChg chg="del">
          <ac:chgData name="Bill Chuang" userId="4d6420047bea6ca8" providerId="LiveId" clId="{D47B1B78-9920-4F97-9A7E-7E460FFAD56D}" dt="2021-07-15T05:33:52.387" v="260" actId="26606"/>
          <ac:spMkLst>
            <pc:docMk/>
            <pc:sldMk cId="1110372946" sldId="270"/>
            <ac:spMk id="4" creationId="{EC6C3152-1EA1-4849-AE6E-5CA3BE926CBC}"/>
          </ac:spMkLst>
        </pc:spChg>
        <pc:spChg chg="add mod">
          <ac:chgData name="Bill Chuang" userId="4d6420047bea6ca8" providerId="LiveId" clId="{D47B1B78-9920-4F97-9A7E-7E460FFAD56D}" dt="2021-07-15T05:35:33.155" v="497" actId="20577"/>
          <ac:spMkLst>
            <pc:docMk/>
            <pc:sldMk cId="1110372946" sldId="270"/>
            <ac:spMk id="73" creationId="{0453EF1B-43FA-4D7E-88E1-47E6CD2D81F1}"/>
          </ac:spMkLst>
        </pc:spChg>
        <pc:picChg chg="add del mod">
          <ac:chgData name="Bill Chuang" userId="4d6420047bea6ca8" providerId="LiveId" clId="{D47B1B78-9920-4F97-9A7E-7E460FFAD56D}" dt="2021-07-15T05:33:46.679" v="258" actId="478"/>
          <ac:picMkLst>
            <pc:docMk/>
            <pc:sldMk cId="1110372946" sldId="270"/>
            <ac:picMk id="2050" creationId="{9B783106-6BD3-45C7-81D3-3A5D76055A5E}"/>
          </ac:picMkLst>
        </pc:picChg>
        <pc:picChg chg="add mod">
          <ac:chgData name="Bill Chuang" userId="4d6420047bea6ca8" providerId="LiveId" clId="{D47B1B78-9920-4F97-9A7E-7E460FFAD56D}" dt="2021-07-15T05:33:52.387" v="260" actId="26606"/>
          <ac:picMkLst>
            <pc:docMk/>
            <pc:sldMk cId="1110372946" sldId="270"/>
            <ac:picMk id="2052" creationId="{B79424E4-945C-4CFC-9668-55F9E9FE2B26}"/>
          </ac:picMkLst>
        </pc:picChg>
      </pc:sldChg>
      <pc:sldChg chg="addSp modSp new mod modClrScheme chgLayout">
        <pc:chgData name="Bill Chuang" userId="4d6420047bea6ca8" providerId="LiveId" clId="{D47B1B78-9920-4F97-9A7E-7E460FFAD56D}" dt="2021-07-15T05:47:22.494" v="588" actId="1076"/>
        <pc:sldMkLst>
          <pc:docMk/>
          <pc:sldMk cId="965159300" sldId="271"/>
        </pc:sldMkLst>
        <pc:spChg chg="mod">
          <ac:chgData name="Bill Chuang" userId="4d6420047bea6ca8" providerId="LiveId" clId="{D47B1B78-9920-4F97-9A7E-7E460FFAD56D}" dt="2021-07-15T05:44:23.998" v="574" actId="207"/>
          <ac:spMkLst>
            <pc:docMk/>
            <pc:sldMk cId="965159300" sldId="271"/>
            <ac:spMk id="2" creationId="{60CCEA91-629F-4E06-AA93-D6B5BE2FE8D8}"/>
          </ac:spMkLst>
        </pc:spChg>
        <pc:spChg chg="mod">
          <ac:chgData name="Bill Chuang" userId="4d6420047bea6ca8" providerId="LiveId" clId="{D47B1B78-9920-4F97-9A7E-7E460FFAD56D}" dt="2021-07-15T05:44:29.684" v="576" actId="207"/>
          <ac:spMkLst>
            <pc:docMk/>
            <pc:sldMk cId="965159300" sldId="271"/>
            <ac:spMk id="3" creationId="{27145262-4278-4DE4-8DAC-75F278B3CDF0}"/>
          </ac:spMkLst>
        </pc:spChg>
        <pc:picChg chg="add mod">
          <ac:chgData name="Bill Chuang" userId="4d6420047bea6ca8" providerId="LiveId" clId="{D47B1B78-9920-4F97-9A7E-7E460FFAD56D}" dt="2021-07-15T05:47:16.406" v="587" actId="1076"/>
          <ac:picMkLst>
            <pc:docMk/>
            <pc:sldMk cId="965159300" sldId="271"/>
            <ac:picMk id="5" creationId="{B218BB39-90C0-471D-9CCC-946A696040AA}"/>
          </ac:picMkLst>
        </pc:picChg>
        <pc:picChg chg="add mod">
          <ac:chgData name="Bill Chuang" userId="4d6420047bea6ca8" providerId="LiveId" clId="{D47B1B78-9920-4F97-9A7E-7E460FFAD56D}" dt="2021-07-15T05:47:22.494" v="588" actId="1076"/>
          <ac:picMkLst>
            <pc:docMk/>
            <pc:sldMk cId="965159300" sldId="271"/>
            <ac:picMk id="3074" creationId="{74E92C93-DB9C-4A12-AC94-C8FADB13F4CF}"/>
          </ac:picMkLst>
        </pc:picChg>
      </pc:sldChg>
      <pc:sldChg chg="addSp delSp modSp new mod modAnim">
        <pc:chgData name="Bill Chuang" userId="4d6420047bea6ca8" providerId="LiveId" clId="{D47B1B78-9920-4F97-9A7E-7E460FFAD56D}" dt="2021-07-15T06:04:26.311" v="975" actId="1076"/>
        <pc:sldMkLst>
          <pc:docMk/>
          <pc:sldMk cId="3790063313" sldId="272"/>
        </pc:sldMkLst>
        <pc:spChg chg="mod">
          <ac:chgData name="Bill Chuang" userId="4d6420047bea6ca8" providerId="LiveId" clId="{D47B1B78-9920-4F97-9A7E-7E460FFAD56D}" dt="2021-07-15T06:04:26.311" v="975" actId="1076"/>
          <ac:spMkLst>
            <pc:docMk/>
            <pc:sldMk cId="3790063313" sldId="272"/>
            <ac:spMk id="2" creationId="{0107A2B0-BEF2-4CA2-9AFD-EBDD9B36A02D}"/>
          </ac:spMkLst>
        </pc:spChg>
        <pc:spChg chg="add del">
          <ac:chgData name="Bill Chuang" userId="4d6420047bea6ca8" providerId="LiveId" clId="{D47B1B78-9920-4F97-9A7E-7E460FFAD56D}" dt="2021-07-15T05:56:54.663" v="759" actId="22"/>
          <ac:spMkLst>
            <pc:docMk/>
            <pc:sldMk cId="3790063313" sldId="272"/>
            <ac:spMk id="3" creationId="{64464DA4-E723-4161-82CA-187B17E7E6D4}"/>
          </ac:spMkLst>
        </pc:spChg>
        <pc:spChg chg="mod">
          <ac:chgData name="Bill Chuang" userId="4d6420047bea6ca8" providerId="LiveId" clId="{D47B1B78-9920-4F97-9A7E-7E460FFAD56D}" dt="2021-07-15T05:59:07.596" v="824" actId="20577"/>
          <ac:spMkLst>
            <pc:docMk/>
            <pc:sldMk cId="3790063313" sldId="272"/>
            <ac:spMk id="4" creationId="{90F0FA21-D610-4DD1-8813-77EEF10DFD41}"/>
          </ac:spMkLst>
        </pc:spChg>
        <pc:spChg chg="add mod">
          <ac:chgData name="Bill Chuang" userId="4d6420047bea6ca8" providerId="LiveId" clId="{D47B1B78-9920-4F97-9A7E-7E460FFAD56D}" dt="2021-07-15T06:01:02.373" v="973" actId="2711"/>
          <ac:spMkLst>
            <pc:docMk/>
            <pc:sldMk cId="3790063313" sldId="272"/>
            <ac:spMk id="7" creationId="{4D174F5B-5F60-4AD5-B59A-83AC54093294}"/>
          </ac:spMkLst>
        </pc:spChg>
        <pc:picChg chg="add del mod ord">
          <ac:chgData name="Bill Chuang" userId="4d6420047bea6ca8" providerId="LiveId" clId="{D47B1B78-9920-4F97-9A7E-7E460FFAD56D}" dt="2021-07-15T05:57:48.951" v="801" actId="1076"/>
          <ac:picMkLst>
            <pc:docMk/>
            <pc:sldMk cId="3790063313" sldId="272"/>
            <ac:picMk id="6" creationId="{902211CA-E4C1-4EA2-AE55-798AE6BF5463}"/>
          </ac:picMkLst>
        </pc:picChg>
      </pc:sldChg>
      <pc:sldChg chg="addSp delSp modSp add mod delAnim modAnim">
        <pc:chgData name="Bill Chuang" userId="4d6420047bea6ca8" providerId="LiveId" clId="{D47B1B78-9920-4F97-9A7E-7E460FFAD56D}" dt="2021-07-15T06:11:21.062" v="1391" actId="1076"/>
        <pc:sldMkLst>
          <pc:docMk/>
          <pc:sldMk cId="2824799203" sldId="273"/>
        </pc:sldMkLst>
        <pc:spChg chg="mod">
          <ac:chgData name="Bill Chuang" userId="4d6420047bea6ca8" providerId="LiveId" clId="{D47B1B78-9920-4F97-9A7E-7E460FFAD56D}" dt="2021-07-15T06:04:47.206" v="1015" actId="20577"/>
          <ac:spMkLst>
            <pc:docMk/>
            <pc:sldMk cId="2824799203" sldId="273"/>
            <ac:spMk id="2" creationId="{0107A2B0-BEF2-4CA2-9AFD-EBDD9B36A02D}"/>
          </ac:spMkLst>
        </pc:spChg>
        <pc:spChg chg="mod">
          <ac:chgData name="Bill Chuang" userId="4d6420047bea6ca8" providerId="LiveId" clId="{D47B1B78-9920-4F97-9A7E-7E460FFAD56D}" dt="2021-07-15T06:11:12.244" v="1390" actId="20577"/>
          <ac:spMkLst>
            <pc:docMk/>
            <pc:sldMk cId="2824799203" sldId="273"/>
            <ac:spMk id="4" creationId="{90F0FA21-D610-4DD1-8813-77EEF10DFD41}"/>
          </ac:spMkLst>
        </pc:spChg>
        <pc:spChg chg="add del mod">
          <ac:chgData name="Bill Chuang" userId="4d6420047bea6ca8" providerId="LiveId" clId="{D47B1B78-9920-4F97-9A7E-7E460FFAD56D}" dt="2021-07-15T06:05:51.545" v="1017" actId="22"/>
          <ac:spMkLst>
            <pc:docMk/>
            <pc:sldMk cId="2824799203" sldId="273"/>
            <ac:spMk id="5" creationId="{9736E5CA-B94E-4035-9D74-91FC2860E5BF}"/>
          </ac:spMkLst>
        </pc:spChg>
        <pc:spChg chg="del mod">
          <ac:chgData name="Bill Chuang" userId="4d6420047bea6ca8" providerId="LiveId" clId="{D47B1B78-9920-4F97-9A7E-7E460FFAD56D}" dt="2021-07-15T06:05:58.384" v="1019" actId="478"/>
          <ac:spMkLst>
            <pc:docMk/>
            <pc:sldMk cId="2824799203" sldId="273"/>
            <ac:spMk id="7" creationId="{4D174F5B-5F60-4AD5-B59A-83AC54093294}"/>
          </ac:spMkLst>
        </pc:spChg>
        <pc:picChg chg="del">
          <ac:chgData name="Bill Chuang" userId="4d6420047bea6ca8" providerId="LiveId" clId="{D47B1B78-9920-4F97-9A7E-7E460FFAD56D}" dt="2021-07-15T06:05:34.704" v="1016" actId="478"/>
          <ac:picMkLst>
            <pc:docMk/>
            <pc:sldMk cId="2824799203" sldId="273"/>
            <ac:picMk id="6" creationId="{902211CA-E4C1-4EA2-AE55-798AE6BF5463}"/>
          </ac:picMkLst>
        </pc:picChg>
        <pc:picChg chg="add mod ord">
          <ac:chgData name="Bill Chuang" userId="4d6420047bea6ca8" providerId="LiveId" clId="{D47B1B78-9920-4F97-9A7E-7E460FFAD56D}" dt="2021-07-15T06:11:21.062" v="1391" actId="1076"/>
          <ac:picMkLst>
            <pc:docMk/>
            <pc:sldMk cId="2824799203" sldId="273"/>
            <ac:picMk id="9" creationId="{15739D62-EA50-41CA-BE14-6B3F9B1C2372}"/>
          </ac:picMkLst>
        </pc:picChg>
        <pc:picChg chg="add mod">
          <ac:chgData name="Bill Chuang" userId="4d6420047bea6ca8" providerId="LiveId" clId="{D47B1B78-9920-4F97-9A7E-7E460FFAD56D}" dt="2021-07-15T06:11:21.062" v="1391" actId="1076"/>
          <ac:picMkLst>
            <pc:docMk/>
            <pc:sldMk cId="2824799203" sldId="273"/>
            <ac:picMk id="11" creationId="{AD00A702-BF55-4ACA-99A3-3F819A0C47F2}"/>
          </ac:picMkLst>
        </pc:picChg>
      </pc:sldChg>
      <pc:sldChg chg="add del">
        <pc:chgData name="Bill Chuang" userId="4d6420047bea6ca8" providerId="LiveId" clId="{D47B1B78-9920-4F97-9A7E-7E460FFAD56D}" dt="2021-07-15T05:58:40.699" v="804" actId="2696"/>
        <pc:sldMkLst>
          <pc:docMk/>
          <pc:sldMk cId="3843278524" sldId="273"/>
        </pc:sldMkLst>
      </pc:sldChg>
      <pc:sldChg chg="delSp modSp new mod">
        <pc:chgData name="Bill Chuang" userId="4d6420047bea6ca8" providerId="LiveId" clId="{D47B1B78-9920-4F97-9A7E-7E460FFAD56D}" dt="2021-07-15T06:19:48.524" v="1816" actId="113"/>
        <pc:sldMkLst>
          <pc:docMk/>
          <pc:sldMk cId="3739326396" sldId="274"/>
        </pc:sldMkLst>
        <pc:spChg chg="mod">
          <ac:chgData name="Bill Chuang" userId="4d6420047bea6ca8" providerId="LiveId" clId="{D47B1B78-9920-4F97-9A7E-7E460FFAD56D}" dt="2021-07-15T06:13:03.677" v="1439" actId="20577"/>
          <ac:spMkLst>
            <pc:docMk/>
            <pc:sldMk cId="3739326396" sldId="274"/>
            <ac:spMk id="2" creationId="{9E078B7B-B14F-4893-A8DC-12613BE14F0E}"/>
          </ac:spMkLst>
        </pc:spChg>
        <pc:spChg chg="del">
          <ac:chgData name="Bill Chuang" userId="4d6420047bea6ca8" providerId="LiveId" clId="{D47B1B78-9920-4F97-9A7E-7E460FFAD56D}" dt="2021-07-15T06:13:08.383" v="1440" actId="478"/>
          <ac:spMkLst>
            <pc:docMk/>
            <pc:sldMk cId="3739326396" sldId="274"/>
            <ac:spMk id="3" creationId="{025C9ACC-9BED-479F-B2C6-69EA1CD86712}"/>
          </ac:spMkLst>
        </pc:spChg>
        <pc:spChg chg="mod">
          <ac:chgData name="Bill Chuang" userId="4d6420047bea6ca8" providerId="LiveId" clId="{D47B1B78-9920-4F97-9A7E-7E460FFAD56D}" dt="2021-07-15T06:17:50.217" v="1704" actId="113"/>
          <ac:spMkLst>
            <pc:docMk/>
            <pc:sldMk cId="3739326396" sldId="274"/>
            <ac:spMk id="4" creationId="{E027040C-EB4D-40D2-A2C9-23331C6E7179}"/>
          </ac:spMkLst>
        </pc:spChg>
        <pc:spChg chg="del">
          <ac:chgData name="Bill Chuang" userId="4d6420047bea6ca8" providerId="LiveId" clId="{D47B1B78-9920-4F97-9A7E-7E460FFAD56D}" dt="2021-07-15T06:13:09.601" v="1441" actId="478"/>
          <ac:spMkLst>
            <pc:docMk/>
            <pc:sldMk cId="3739326396" sldId="274"/>
            <ac:spMk id="5" creationId="{02174D27-E307-4F8A-8EC3-B6858B9B2D95}"/>
          </ac:spMkLst>
        </pc:spChg>
        <pc:spChg chg="mod">
          <ac:chgData name="Bill Chuang" userId="4d6420047bea6ca8" providerId="LiveId" clId="{D47B1B78-9920-4F97-9A7E-7E460FFAD56D}" dt="2021-07-15T06:19:48.524" v="1816" actId="113"/>
          <ac:spMkLst>
            <pc:docMk/>
            <pc:sldMk cId="3739326396" sldId="274"/>
            <ac:spMk id="6" creationId="{7AA1F95B-314D-4EA6-AB7C-DC9B76127164}"/>
          </ac:spMkLst>
        </pc:spChg>
      </pc:sldChg>
      <pc:sldChg chg="addSp delSp modSp new mod">
        <pc:chgData name="Bill Chuang" userId="4d6420047bea6ca8" providerId="LiveId" clId="{D47B1B78-9920-4F97-9A7E-7E460FFAD56D}" dt="2021-07-15T06:25:52.225" v="2040" actId="20577"/>
        <pc:sldMkLst>
          <pc:docMk/>
          <pc:sldMk cId="1076425536" sldId="275"/>
        </pc:sldMkLst>
        <pc:spChg chg="mod">
          <ac:chgData name="Bill Chuang" userId="4d6420047bea6ca8" providerId="LiveId" clId="{D47B1B78-9920-4F97-9A7E-7E460FFAD56D}" dt="2021-07-15T06:25:52.225" v="2040" actId="20577"/>
          <ac:spMkLst>
            <pc:docMk/>
            <pc:sldMk cId="1076425536" sldId="275"/>
            <ac:spMk id="2" creationId="{80735523-0AEB-46F0-8C18-E3EA1EDB8663}"/>
          </ac:spMkLst>
        </pc:spChg>
        <pc:spChg chg="mod">
          <ac:chgData name="Bill Chuang" userId="4d6420047bea6ca8" providerId="LiveId" clId="{D47B1B78-9920-4F97-9A7E-7E460FFAD56D}" dt="2021-07-15T06:25:31.881" v="2024" actId="207"/>
          <ac:spMkLst>
            <pc:docMk/>
            <pc:sldMk cId="1076425536" sldId="275"/>
            <ac:spMk id="3" creationId="{0FA297EC-D1ED-4697-B0CA-0AAAD39F2D16}"/>
          </ac:spMkLst>
        </pc:spChg>
        <pc:spChg chg="del mod">
          <ac:chgData name="Bill Chuang" userId="4d6420047bea6ca8" providerId="LiveId" clId="{D47B1B78-9920-4F97-9A7E-7E460FFAD56D}" dt="2021-07-15T06:24:17.042" v="2012" actId="22"/>
          <ac:spMkLst>
            <pc:docMk/>
            <pc:sldMk cId="1076425536" sldId="275"/>
            <ac:spMk id="4" creationId="{2806B49F-2BFF-455E-85E6-AB312F3C96E6}"/>
          </ac:spMkLst>
        </pc:spChg>
        <pc:picChg chg="add mod ord">
          <ac:chgData name="Bill Chuang" userId="4d6420047bea6ca8" providerId="LiveId" clId="{D47B1B78-9920-4F97-9A7E-7E460FFAD56D}" dt="2021-07-15T06:24:45.086" v="2019" actId="1076"/>
          <ac:picMkLst>
            <pc:docMk/>
            <pc:sldMk cId="1076425536" sldId="275"/>
            <ac:picMk id="6" creationId="{3E181C82-B177-497C-BEE0-7353CF310431}"/>
          </ac:picMkLst>
        </pc:picChg>
      </pc:sldChg>
      <pc:sldChg chg="addSp delSp modSp add mod delAnim modAnim">
        <pc:chgData name="Bill Chuang" userId="4d6420047bea6ca8" providerId="LiveId" clId="{D47B1B78-9920-4F97-9A7E-7E460FFAD56D}" dt="2021-07-15T07:34:26.069" v="5095"/>
        <pc:sldMkLst>
          <pc:docMk/>
          <pc:sldMk cId="216690854" sldId="276"/>
        </pc:sldMkLst>
        <pc:spChg chg="mod">
          <ac:chgData name="Bill Chuang" userId="4d6420047bea6ca8" providerId="LiveId" clId="{D47B1B78-9920-4F97-9A7E-7E460FFAD56D}" dt="2021-07-15T06:27:52.308" v="2106" actId="20577"/>
          <ac:spMkLst>
            <pc:docMk/>
            <pc:sldMk cId="216690854" sldId="276"/>
            <ac:spMk id="2" creationId="{0107A2B0-BEF2-4CA2-9AFD-EBDD9B36A02D}"/>
          </ac:spMkLst>
        </pc:spChg>
        <pc:spChg chg="mod">
          <ac:chgData name="Bill Chuang" userId="4d6420047bea6ca8" providerId="LiveId" clId="{D47B1B78-9920-4F97-9A7E-7E460FFAD56D}" dt="2021-07-15T07:33:55.806" v="5090" actId="14100"/>
          <ac:spMkLst>
            <pc:docMk/>
            <pc:sldMk cId="216690854" sldId="276"/>
            <ac:spMk id="4" creationId="{90F0FA21-D610-4DD1-8813-77EEF10DFD41}"/>
          </ac:spMkLst>
        </pc:spChg>
        <pc:spChg chg="add del mod">
          <ac:chgData name="Bill Chuang" userId="4d6420047bea6ca8" providerId="LiveId" clId="{D47B1B78-9920-4F97-9A7E-7E460FFAD56D}" dt="2021-07-15T06:52:28.712" v="2668" actId="22"/>
          <ac:spMkLst>
            <pc:docMk/>
            <pc:sldMk cId="216690854" sldId="276"/>
            <ac:spMk id="5" creationId="{2CBD28EA-0A53-4B30-AE00-7F975EC00637}"/>
          </ac:spMkLst>
        </pc:spChg>
        <pc:spChg chg="del">
          <ac:chgData name="Bill Chuang" userId="4d6420047bea6ca8" providerId="LiveId" clId="{D47B1B78-9920-4F97-9A7E-7E460FFAD56D}" dt="2021-07-15T06:52:47.780" v="2669" actId="478"/>
          <ac:spMkLst>
            <pc:docMk/>
            <pc:sldMk cId="216690854" sldId="276"/>
            <ac:spMk id="7" creationId="{4D174F5B-5F60-4AD5-B59A-83AC54093294}"/>
          </ac:spMkLst>
        </pc:spChg>
        <pc:picChg chg="del">
          <ac:chgData name="Bill Chuang" userId="4d6420047bea6ca8" providerId="LiveId" clId="{D47B1B78-9920-4F97-9A7E-7E460FFAD56D}" dt="2021-07-15T06:52:26.456" v="2667" actId="478"/>
          <ac:picMkLst>
            <pc:docMk/>
            <pc:sldMk cId="216690854" sldId="276"/>
            <ac:picMk id="6" creationId="{902211CA-E4C1-4EA2-AE55-798AE6BF5463}"/>
          </ac:picMkLst>
        </pc:picChg>
        <pc:picChg chg="add mod ord">
          <ac:chgData name="Bill Chuang" userId="4d6420047bea6ca8" providerId="LiveId" clId="{D47B1B78-9920-4F97-9A7E-7E460FFAD56D}" dt="2021-07-15T06:52:28.712" v="2668" actId="22"/>
          <ac:picMkLst>
            <pc:docMk/>
            <pc:sldMk cId="216690854" sldId="276"/>
            <ac:picMk id="9" creationId="{F3533276-87AD-45CB-AECA-5409BBE1E42C}"/>
          </ac:picMkLst>
        </pc:picChg>
        <pc:picChg chg="add mod modCrop">
          <ac:chgData name="Bill Chuang" userId="4d6420047bea6ca8" providerId="LiveId" clId="{D47B1B78-9920-4F97-9A7E-7E460FFAD56D}" dt="2021-07-15T06:57:35.445" v="2967" actId="1076"/>
          <ac:picMkLst>
            <pc:docMk/>
            <pc:sldMk cId="216690854" sldId="276"/>
            <ac:picMk id="11" creationId="{D16226D0-1512-491D-BF7F-B17E23D0EA9A}"/>
          </ac:picMkLst>
        </pc:picChg>
        <pc:picChg chg="add mod">
          <ac:chgData name="Bill Chuang" userId="4d6420047bea6ca8" providerId="LiveId" clId="{D47B1B78-9920-4F97-9A7E-7E460FFAD56D}" dt="2021-07-15T07:34:16.485" v="5094" actId="1076"/>
          <ac:picMkLst>
            <pc:docMk/>
            <pc:sldMk cId="216690854" sldId="276"/>
            <ac:picMk id="13" creationId="{54056AA5-CD36-43AE-A9F2-5C285F8673E8}"/>
          </ac:picMkLst>
        </pc:picChg>
      </pc:sldChg>
      <pc:sldChg chg="modSp add del mod">
        <pc:chgData name="Bill Chuang" userId="4d6420047bea6ca8" providerId="LiveId" clId="{D47B1B78-9920-4F97-9A7E-7E460FFAD56D}" dt="2021-07-15T06:26:43.325" v="2054" actId="2696"/>
        <pc:sldMkLst>
          <pc:docMk/>
          <pc:sldMk cId="1563929600" sldId="276"/>
        </pc:sldMkLst>
        <pc:spChg chg="mod">
          <ac:chgData name="Bill Chuang" userId="4d6420047bea6ca8" providerId="LiveId" clId="{D47B1B78-9920-4F97-9A7E-7E460FFAD56D}" dt="2021-07-15T06:26:36.153" v="2053" actId="20577"/>
          <ac:spMkLst>
            <pc:docMk/>
            <pc:sldMk cId="1563929600" sldId="276"/>
            <ac:spMk id="2" creationId="{80735523-0AEB-46F0-8C18-E3EA1EDB8663}"/>
          </ac:spMkLst>
        </pc:spChg>
      </pc:sldChg>
      <pc:sldChg chg="addSp delSp modSp add mod modClrScheme chgLayout">
        <pc:chgData name="Bill Chuang" userId="4d6420047bea6ca8" providerId="LiveId" clId="{D47B1B78-9920-4F97-9A7E-7E460FFAD56D}" dt="2021-07-15T06:41:31.229" v="2666" actId="20577"/>
        <pc:sldMkLst>
          <pc:docMk/>
          <pc:sldMk cId="1854475612" sldId="277"/>
        </pc:sldMkLst>
        <pc:spChg chg="mod">
          <ac:chgData name="Bill Chuang" userId="4d6420047bea6ca8" providerId="LiveId" clId="{D47B1B78-9920-4F97-9A7E-7E460FFAD56D}" dt="2021-07-15T06:35:53.298" v="2145"/>
          <ac:spMkLst>
            <pc:docMk/>
            <pc:sldMk cId="1854475612" sldId="277"/>
            <ac:spMk id="2" creationId="{0107A2B0-BEF2-4CA2-9AFD-EBDD9B36A02D}"/>
          </ac:spMkLst>
        </pc:spChg>
        <pc:spChg chg="mod ord">
          <ac:chgData name="Bill Chuang" userId="4d6420047bea6ca8" providerId="LiveId" clId="{D47B1B78-9920-4F97-9A7E-7E460FFAD56D}" dt="2021-07-15T06:41:31.229" v="2666" actId="20577"/>
          <ac:spMkLst>
            <pc:docMk/>
            <pc:sldMk cId="1854475612" sldId="277"/>
            <ac:spMk id="4" creationId="{90F0FA21-D610-4DD1-8813-77EEF10DFD41}"/>
          </ac:spMkLst>
        </pc:spChg>
        <pc:spChg chg="add del mod">
          <ac:chgData name="Bill Chuang" userId="4d6420047bea6ca8" providerId="LiveId" clId="{D47B1B78-9920-4F97-9A7E-7E460FFAD56D}" dt="2021-07-15T06:34:27.143" v="2113" actId="22"/>
          <ac:spMkLst>
            <pc:docMk/>
            <pc:sldMk cId="1854475612" sldId="277"/>
            <ac:spMk id="5" creationId="{52125ADB-753F-4FED-A762-715F8357EFB6}"/>
          </ac:spMkLst>
        </pc:spChg>
        <pc:spChg chg="add mod">
          <ac:chgData name="Bill Chuang" userId="4d6420047bea6ca8" providerId="LiveId" clId="{D47B1B78-9920-4F97-9A7E-7E460FFAD56D}" dt="2021-07-15T06:40:35.059" v="2620" actId="208"/>
          <ac:spMkLst>
            <pc:docMk/>
            <pc:sldMk cId="1854475612" sldId="277"/>
            <ac:spMk id="8" creationId="{0B64B3C4-349C-41C0-8309-F5C4FEF1F327}"/>
          </ac:spMkLst>
        </pc:spChg>
        <pc:picChg chg="add mod ord">
          <ac:chgData name="Bill Chuang" userId="4d6420047bea6ca8" providerId="LiveId" clId="{D47B1B78-9920-4F97-9A7E-7E460FFAD56D}" dt="2021-07-15T06:40:10.550" v="2615" actId="1076"/>
          <ac:picMkLst>
            <pc:docMk/>
            <pc:sldMk cId="1854475612" sldId="277"/>
            <ac:picMk id="7" creationId="{8F95F309-2151-4483-ADEE-C88CC88BC8B4}"/>
          </ac:picMkLst>
        </pc:picChg>
        <pc:picChg chg="del">
          <ac:chgData name="Bill Chuang" userId="4d6420047bea6ca8" providerId="LiveId" clId="{D47B1B78-9920-4F97-9A7E-7E460FFAD56D}" dt="2021-07-15T06:33:45.909" v="2108" actId="478"/>
          <ac:picMkLst>
            <pc:docMk/>
            <pc:sldMk cId="1854475612" sldId="277"/>
            <ac:picMk id="9" creationId="{15739D62-EA50-41CA-BE14-6B3F9B1C2372}"/>
          </ac:picMkLst>
        </pc:picChg>
        <pc:picChg chg="del">
          <ac:chgData name="Bill Chuang" userId="4d6420047bea6ca8" providerId="LiveId" clId="{D47B1B78-9920-4F97-9A7E-7E460FFAD56D}" dt="2021-07-15T06:33:45.909" v="2108" actId="478"/>
          <ac:picMkLst>
            <pc:docMk/>
            <pc:sldMk cId="1854475612" sldId="277"/>
            <ac:picMk id="11" creationId="{AD00A702-BF55-4ACA-99A3-3F819A0C47F2}"/>
          </ac:picMkLst>
        </pc:picChg>
      </pc:sldChg>
      <pc:sldChg chg="add del">
        <pc:chgData name="Bill Chuang" userId="4d6420047bea6ca8" providerId="LiveId" clId="{D47B1B78-9920-4F97-9A7E-7E460FFAD56D}" dt="2021-07-15T06:33:47.944" v="2110"/>
        <pc:sldMkLst>
          <pc:docMk/>
          <pc:sldMk cId="406075060" sldId="278"/>
        </pc:sldMkLst>
      </pc:sldChg>
      <pc:sldChg chg="addSp delSp modSp add mod delAnim modAnim">
        <pc:chgData name="Bill Chuang" userId="4d6420047bea6ca8" providerId="LiveId" clId="{D47B1B78-9920-4F97-9A7E-7E460FFAD56D}" dt="2021-07-15T07:11:49.127" v="3816"/>
        <pc:sldMkLst>
          <pc:docMk/>
          <pc:sldMk cId="981424791" sldId="278"/>
        </pc:sldMkLst>
        <pc:spChg chg="mod">
          <ac:chgData name="Bill Chuang" userId="4d6420047bea6ca8" providerId="LiveId" clId="{D47B1B78-9920-4F97-9A7E-7E460FFAD56D}" dt="2021-07-15T07:00:24.934" v="3144" actId="20577"/>
          <ac:spMkLst>
            <pc:docMk/>
            <pc:sldMk cId="981424791" sldId="278"/>
            <ac:spMk id="2" creationId="{0107A2B0-BEF2-4CA2-9AFD-EBDD9B36A02D}"/>
          </ac:spMkLst>
        </pc:spChg>
        <pc:spChg chg="mod">
          <ac:chgData name="Bill Chuang" userId="4d6420047bea6ca8" providerId="LiveId" clId="{D47B1B78-9920-4F97-9A7E-7E460FFAD56D}" dt="2021-07-15T07:07:41.230" v="3359" actId="207"/>
          <ac:spMkLst>
            <pc:docMk/>
            <pc:sldMk cId="981424791" sldId="278"/>
            <ac:spMk id="4" creationId="{90F0FA21-D610-4DD1-8813-77EEF10DFD41}"/>
          </ac:spMkLst>
        </pc:spChg>
        <pc:spChg chg="add mod">
          <ac:chgData name="Bill Chuang" userId="4d6420047bea6ca8" providerId="LiveId" clId="{D47B1B78-9920-4F97-9A7E-7E460FFAD56D}" dt="2021-07-15T07:10:47.361" v="3812" actId="20577"/>
          <ac:spMkLst>
            <pc:docMk/>
            <pc:sldMk cId="981424791" sldId="278"/>
            <ac:spMk id="6" creationId="{9FD4B84E-0F33-46C8-B755-313CC3614832}"/>
          </ac:spMkLst>
        </pc:spChg>
        <pc:picChg chg="add del">
          <ac:chgData name="Bill Chuang" userId="4d6420047bea6ca8" providerId="LiveId" clId="{D47B1B78-9920-4F97-9A7E-7E460FFAD56D}" dt="2021-07-15T07:03:54.506" v="3146" actId="22"/>
          <ac:picMkLst>
            <pc:docMk/>
            <pc:sldMk cId="981424791" sldId="278"/>
            <ac:picMk id="5" creationId="{4B139E55-008F-47A7-9CD3-D8564A4FE527}"/>
          </ac:picMkLst>
        </pc:picChg>
        <pc:picChg chg="add mod">
          <ac:chgData name="Bill Chuang" userId="4d6420047bea6ca8" providerId="LiveId" clId="{D47B1B78-9920-4F97-9A7E-7E460FFAD56D}" dt="2021-07-15T07:11:42.126" v="3815" actId="1076"/>
          <ac:picMkLst>
            <pc:docMk/>
            <pc:sldMk cId="981424791" sldId="278"/>
            <ac:picMk id="8" creationId="{F94F0F3E-E5A2-4714-8E38-79B0E00AA661}"/>
          </ac:picMkLst>
        </pc:picChg>
        <pc:picChg chg="mod">
          <ac:chgData name="Bill Chuang" userId="4d6420047bea6ca8" providerId="LiveId" clId="{D47B1B78-9920-4F97-9A7E-7E460FFAD56D}" dt="2021-07-15T07:06:24.484" v="3291" actId="1076"/>
          <ac:picMkLst>
            <pc:docMk/>
            <pc:sldMk cId="981424791" sldId="278"/>
            <ac:picMk id="9" creationId="{F3533276-87AD-45CB-AECA-5409BBE1E42C}"/>
          </ac:picMkLst>
        </pc:picChg>
        <pc:picChg chg="del">
          <ac:chgData name="Bill Chuang" userId="4d6420047bea6ca8" providerId="LiveId" clId="{D47B1B78-9920-4F97-9A7E-7E460FFAD56D}" dt="2021-07-15T07:00:07.327" v="3110" actId="478"/>
          <ac:picMkLst>
            <pc:docMk/>
            <pc:sldMk cId="981424791" sldId="278"/>
            <ac:picMk id="11" creationId="{D16226D0-1512-491D-BF7F-B17E23D0EA9A}"/>
          </ac:picMkLst>
        </pc:picChg>
      </pc:sldChg>
      <pc:sldChg chg="add del">
        <pc:chgData name="Bill Chuang" userId="4d6420047bea6ca8" providerId="LiveId" clId="{D47B1B78-9920-4F97-9A7E-7E460FFAD56D}" dt="2021-07-15T06:33:56.446" v="2112"/>
        <pc:sldMkLst>
          <pc:docMk/>
          <pc:sldMk cId="1492539068" sldId="278"/>
        </pc:sldMkLst>
      </pc:sldChg>
      <pc:sldChg chg="addSp delSp modSp add mod delAnim modAnim">
        <pc:chgData name="Bill Chuang" userId="4d6420047bea6ca8" providerId="LiveId" clId="{D47B1B78-9920-4F97-9A7E-7E460FFAD56D}" dt="2021-07-15T07:28:21.781" v="4968" actId="1076"/>
        <pc:sldMkLst>
          <pc:docMk/>
          <pc:sldMk cId="1959718674" sldId="279"/>
        </pc:sldMkLst>
        <pc:spChg chg="mod">
          <ac:chgData name="Bill Chuang" userId="4d6420047bea6ca8" providerId="LiveId" clId="{D47B1B78-9920-4F97-9A7E-7E460FFAD56D}" dt="2021-07-15T07:12:20.725" v="3850" actId="20577"/>
          <ac:spMkLst>
            <pc:docMk/>
            <pc:sldMk cId="1959718674" sldId="279"/>
            <ac:spMk id="2" creationId="{0107A2B0-BEF2-4CA2-9AFD-EBDD9B36A02D}"/>
          </ac:spMkLst>
        </pc:spChg>
        <pc:spChg chg="del mod">
          <ac:chgData name="Bill Chuang" userId="4d6420047bea6ca8" providerId="LiveId" clId="{D47B1B78-9920-4F97-9A7E-7E460FFAD56D}" dt="2021-07-15T07:16:32.183" v="3856" actId="478"/>
          <ac:spMkLst>
            <pc:docMk/>
            <pc:sldMk cId="1959718674" sldId="279"/>
            <ac:spMk id="4" creationId="{90F0FA21-D610-4DD1-8813-77EEF10DFD41}"/>
          </ac:spMkLst>
        </pc:spChg>
        <pc:spChg chg="add del mod">
          <ac:chgData name="Bill Chuang" userId="4d6420047bea6ca8" providerId="LiveId" clId="{D47B1B78-9920-4F97-9A7E-7E460FFAD56D}" dt="2021-07-15T07:16:19.387" v="3853" actId="22"/>
          <ac:spMkLst>
            <pc:docMk/>
            <pc:sldMk cId="1959718674" sldId="279"/>
            <ac:spMk id="5" creationId="{678147B2-8D6A-4A68-A1F0-98FD7D0144E6}"/>
          </ac:spMkLst>
        </pc:spChg>
        <pc:spChg chg="del">
          <ac:chgData name="Bill Chuang" userId="4d6420047bea6ca8" providerId="LiveId" clId="{D47B1B78-9920-4F97-9A7E-7E460FFAD56D}" dt="2021-07-15T07:16:36.166" v="3858" actId="478"/>
          <ac:spMkLst>
            <pc:docMk/>
            <pc:sldMk cId="1959718674" sldId="279"/>
            <ac:spMk id="6" creationId="{9FD4B84E-0F33-46C8-B755-313CC3614832}"/>
          </ac:spMkLst>
        </pc:spChg>
        <pc:spChg chg="add mod">
          <ac:chgData name="Bill Chuang" userId="4d6420047bea6ca8" providerId="LiveId" clId="{D47B1B78-9920-4F97-9A7E-7E460FFAD56D}" dt="2021-07-15T07:20:16.088" v="4503" actId="20577"/>
          <ac:spMkLst>
            <pc:docMk/>
            <pc:sldMk cId="1959718674" sldId="279"/>
            <ac:spMk id="12" creationId="{1CE76AA0-FEB0-46CD-8590-D043195EC0B1}"/>
          </ac:spMkLst>
        </pc:spChg>
        <pc:picChg chg="del">
          <ac:chgData name="Bill Chuang" userId="4d6420047bea6ca8" providerId="LiveId" clId="{D47B1B78-9920-4F97-9A7E-7E460FFAD56D}" dt="2021-07-15T07:12:22.803" v="3851" actId="478"/>
          <ac:picMkLst>
            <pc:docMk/>
            <pc:sldMk cId="1959718674" sldId="279"/>
            <ac:picMk id="8" creationId="{F94F0F3E-E5A2-4714-8E38-79B0E00AA661}"/>
          </ac:picMkLst>
        </pc:picChg>
        <pc:picChg chg="del">
          <ac:chgData name="Bill Chuang" userId="4d6420047bea6ca8" providerId="LiveId" clId="{D47B1B78-9920-4F97-9A7E-7E460FFAD56D}" dt="2021-07-15T07:16:17.732" v="3852" actId="478"/>
          <ac:picMkLst>
            <pc:docMk/>
            <pc:sldMk cId="1959718674" sldId="279"/>
            <ac:picMk id="9" creationId="{F3533276-87AD-45CB-AECA-5409BBE1E42C}"/>
          </ac:picMkLst>
        </pc:picChg>
        <pc:picChg chg="add mod ord">
          <ac:chgData name="Bill Chuang" userId="4d6420047bea6ca8" providerId="LiveId" clId="{D47B1B78-9920-4F97-9A7E-7E460FFAD56D}" dt="2021-07-15T07:18:52.532" v="4267" actId="1076"/>
          <ac:picMkLst>
            <pc:docMk/>
            <pc:sldMk cId="1959718674" sldId="279"/>
            <ac:picMk id="10" creationId="{96F434CF-7B54-47E0-B0AA-02D218C02721}"/>
          </ac:picMkLst>
        </pc:picChg>
        <pc:picChg chg="add mod">
          <ac:chgData name="Bill Chuang" userId="4d6420047bea6ca8" providerId="LiveId" clId="{D47B1B78-9920-4F97-9A7E-7E460FFAD56D}" dt="2021-07-15T07:28:21.781" v="4968" actId="1076"/>
          <ac:picMkLst>
            <pc:docMk/>
            <pc:sldMk cId="1959718674" sldId="279"/>
            <ac:picMk id="14" creationId="{6C6CF6DD-236F-4191-9DCA-05D4EEE393D3}"/>
          </ac:picMkLst>
        </pc:picChg>
      </pc:sldChg>
      <pc:sldChg chg="addSp delSp modSp add mod delAnim modAnim">
        <pc:chgData name="Bill Chuang" userId="4d6420047bea6ca8" providerId="LiveId" clId="{D47B1B78-9920-4F97-9A7E-7E460FFAD56D}" dt="2021-07-15T07:30:23.385" v="5084"/>
        <pc:sldMkLst>
          <pc:docMk/>
          <pc:sldMk cId="398618343" sldId="280"/>
        </pc:sldMkLst>
        <pc:spChg chg="mod">
          <ac:chgData name="Bill Chuang" userId="4d6420047bea6ca8" providerId="LiveId" clId="{D47B1B78-9920-4F97-9A7E-7E460FFAD56D}" dt="2021-07-15T07:22:51.699" v="4522" actId="20577"/>
          <ac:spMkLst>
            <pc:docMk/>
            <pc:sldMk cId="398618343" sldId="280"/>
            <ac:spMk id="2" creationId="{0107A2B0-BEF2-4CA2-9AFD-EBDD9B36A02D}"/>
          </ac:spMkLst>
        </pc:spChg>
        <pc:spChg chg="mod">
          <ac:chgData name="Bill Chuang" userId="4d6420047bea6ca8" providerId="LiveId" clId="{D47B1B78-9920-4F97-9A7E-7E460FFAD56D}" dt="2021-07-15T07:29:09.783" v="5079" actId="20577"/>
          <ac:spMkLst>
            <pc:docMk/>
            <pc:sldMk cId="398618343" sldId="280"/>
            <ac:spMk id="12" creationId="{1CE76AA0-FEB0-46CD-8590-D043195EC0B1}"/>
          </ac:spMkLst>
        </pc:spChg>
        <pc:picChg chg="add mod">
          <ac:chgData name="Bill Chuang" userId="4d6420047bea6ca8" providerId="LiveId" clId="{D47B1B78-9920-4F97-9A7E-7E460FFAD56D}" dt="2021-07-15T07:23:50.605" v="4525" actId="1076"/>
          <ac:picMkLst>
            <pc:docMk/>
            <pc:sldMk cId="398618343" sldId="280"/>
            <ac:picMk id="4" creationId="{28B6A604-FDB0-4DD9-89F9-2686DBBBCC33}"/>
          </ac:picMkLst>
        </pc:picChg>
        <pc:picChg chg="add mod">
          <ac:chgData name="Bill Chuang" userId="4d6420047bea6ca8" providerId="LiveId" clId="{D47B1B78-9920-4F97-9A7E-7E460FFAD56D}" dt="2021-07-15T07:30:18.517" v="5083" actId="1076"/>
          <ac:picMkLst>
            <pc:docMk/>
            <pc:sldMk cId="398618343" sldId="280"/>
            <ac:picMk id="6" creationId="{464D636F-24B0-4257-AD7B-66AAA4A01456}"/>
          </ac:picMkLst>
        </pc:picChg>
        <pc:picChg chg="mod">
          <ac:chgData name="Bill Chuang" userId="4d6420047bea6ca8" providerId="LiveId" clId="{D47B1B78-9920-4F97-9A7E-7E460FFAD56D}" dt="2021-07-15T07:29:26.420" v="5080" actId="1076"/>
          <ac:picMkLst>
            <pc:docMk/>
            <pc:sldMk cId="398618343" sldId="280"/>
            <ac:picMk id="10" creationId="{96F434CF-7B54-47E0-B0AA-02D218C02721}"/>
          </ac:picMkLst>
        </pc:picChg>
        <pc:picChg chg="del">
          <ac:chgData name="Bill Chuang" userId="4d6420047bea6ca8" providerId="LiveId" clId="{D47B1B78-9920-4F97-9A7E-7E460FFAD56D}" dt="2021-07-15T07:22:47.275" v="4509" actId="478"/>
          <ac:picMkLst>
            <pc:docMk/>
            <pc:sldMk cId="398618343" sldId="280"/>
            <ac:picMk id="14" creationId="{6C6CF6DD-236F-4191-9DCA-05D4EEE393D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xmlns="" id="{179A004B-1909-49CE-AFD1-FCCB2ECC63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AFCDBD08-D410-449B-9AE0-735A969AA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CB948-45DC-4E49-9E55-2B81EA12B62C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2021/7/17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278B579A-C65E-44D7-8F41-94618279CF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2967758B-B1CA-40EA-A8B1-66327CE0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0F66E-3078-4470-92E3-94549736189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778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4399196-F683-4F4D-A77F-9B6F64D6814B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275CD8D-B1D9-4658-A4F0-38CA8D83ED5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1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手繪多邊形​​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手繪多邊形​​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手繪多邊形​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手繪多邊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手繪多邊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手繪多邊形​​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手繪多邊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手繪多邊形​​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手繪多邊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手繪多邊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手繪多邊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手繪多邊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手繪多邊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手繪多邊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手繪多邊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手繪多邊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手繪多邊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手繪多邊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手繪多邊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手繪多邊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手繪多邊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手繪多邊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手繪多邊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手繪多邊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手繪多邊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手繪多邊形​​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手繪多邊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手繪多邊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手繪多邊形​​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手繪多邊形​​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手繪多邊形​​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手繪多邊形​​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手繪多邊形​​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手繪多邊形​​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手繪多邊形​​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手繪多邊形​​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手繪多邊形​​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手繪多邊形​​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手繪多邊形​​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手繪多邊形​​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手繪多邊形​​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手繪多邊形​​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手繪多邊形​​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手繪多邊形​​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手繪多邊形​​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手繪多邊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手繪多邊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手繪多邊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手繪多邊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手繪多邊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260A1EF-4D73-4577-8957-108198372E70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76E62-971E-4BBC-ABC7-8283E3539508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10687-B783-4667-95B6-7CFDE038A13F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 baseline="0"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ECB89FA4-4301-4528-8012-C4B6A319AEF9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60" name="文字方塊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1B4B7-5D82-4F21-A095-6E0B48BF183D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7077F8-B360-4CBB-A902-925B4A30BB53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47CFA-86CC-4A49-9CB5-B035755AF783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9B4BD-D03D-48F4-BA32-F1C62A1E088A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2C1C0-F142-4199-8FA0-B7BAA286AD90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0CF0D-BA29-4874-B965-22DEF7EFCD51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664F2E-153B-4E2C-A056-5DB5A9975215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614546-2256-4544-A381-0C5D3FA3754D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60E5C-7374-4BD7-A8D3-78504AC74AC2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F51D3-47A8-4135-A552-407B291B3BAF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13E00-02BA-4C9F-87CA-E0D4223687BA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A50E54-C0E4-4AE9-A91D-EA60F927227C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FD1729-EB76-4F61-A787-2195EE673C4D}" type="datetime1">
              <a:rPr lang="zh-TW" altLang="en-US" noProof="0" smtClean="0"/>
              <a:t>2021/7/17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群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手繪多邊形​​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手繪多邊形​​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手繪多邊形​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手繪多邊形​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手繪多邊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手繪多邊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手繪多邊形​​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手繪多邊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手繪多邊形​​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手繪多邊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線條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手繪多邊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手繪多邊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手繪多邊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手繪多邊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手繪多邊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手繪多邊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手繪多邊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手繪多邊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手繪多邊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手繪多邊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手繪多邊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手繪多邊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手繪多邊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手繪多邊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群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手繪多邊形​​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手繪多邊形​​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手繪多邊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手繪多邊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手繪多邊形​​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手繪多邊形​​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手繪多邊形​​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手繪多邊形​​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手繪多邊形​​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TW" altLang="en-US" noProof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6D7A6D-CD8A-4D32-87F5-E23E4C5CC8EE}" type="datetime1">
              <a:rPr lang="zh-TW" altLang="en-US" noProof="0" smtClean="0"/>
              <a:t>2021/7/17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xmlns="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矩形 77">
              <a:extLst>
                <a:ext uri="{FF2B5EF4-FFF2-40B4-BE49-F238E27FC236}">
                  <a16:creationId xmlns:a16="http://schemas.microsoft.com/office/drawing/2014/main" xmlns="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79" name="圖片 2">
              <a:extLst>
                <a:ext uri="{FF2B5EF4-FFF2-40B4-BE49-F238E27FC236}">
                  <a16:creationId xmlns:a16="http://schemas.microsoft.com/office/drawing/2014/main" xmlns="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 descr="電路板特寫">
            <a:extLst>
              <a:ext uri="{FF2B5EF4-FFF2-40B4-BE49-F238E27FC236}">
                <a16:creationId xmlns:a16="http://schemas.microsoft.com/office/drawing/2014/main" xmlns="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群組 80">
            <a:extLst>
              <a:ext uri="{FF2B5EF4-FFF2-40B4-BE49-F238E27FC236}">
                <a16:creationId xmlns:a16="http://schemas.microsoft.com/office/drawing/2014/main" xmlns="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圓角化對角線角落矩形 7">
              <a:extLst>
                <a:ext uri="{FF2B5EF4-FFF2-40B4-BE49-F238E27FC236}">
                  <a16:creationId xmlns:a16="http://schemas.microsoft.com/office/drawing/2014/main" xmlns="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xmlns="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手繪多邊形​​ 32">
                <a:extLst>
                  <a:ext uri="{FF2B5EF4-FFF2-40B4-BE49-F238E27FC236}">
                    <a16:creationId xmlns:a16="http://schemas.microsoft.com/office/drawing/2014/main" xmlns="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手繪多邊形​​ 33">
                <a:extLst>
                  <a:ext uri="{FF2B5EF4-FFF2-40B4-BE49-F238E27FC236}">
                    <a16:creationId xmlns:a16="http://schemas.microsoft.com/office/drawing/2014/main" xmlns="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手繪多邊形 34">
                <a:extLst>
                  <a:ext uri="{FF2B5EF4-FFF2-40B4-BE49-F238E27FC236}">
                    <a16:creationId xmlns:a16="http://schemas.microsoft.com/office/drawing/2014/main" xmlns="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手繪多邊形​​ 37">
                <a:extLst>
                  <a:ext uri="{FF2B5EF4-FFF2-40B4-BE49-F238E27FC236}">
                    <a16:creationId xmlns:a16="http://schemas.microsoft.com/office/drawing/2014/main" xmlns="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手繪多邊形 35">
                <a:extLst>
                  <a:ext uri="{FF2B5EF4-FFF2-40B4-BE49-F238E27FC236}">
                    <a16:creationId xmlns:a16="http://schemas.microsoft.com/office/drawing/2014/main" xmlns="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手繪多邊形​​ 36">
                <a:extLst>
                  <a:ext uri="{FF2B5EF4-FFF2-40B4-BE49-F238E27FC236}">
                    <a16:creationId xmlns:a16="http://schemas.microsoft.com/office/drawing/2014/main" xmlns="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手繪多邊形​​ 38">
                <a:extLst>
                  <a:ext uri="{FF2B5EF4-FFF2-40B4-BE49-F238E27FC236}">
                    <a16:creationId xmlns:a16="http://schemas.microsoft.com/office/drawing/2014/main" xmlns="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手繪多邊形​​(F) 39">
                <a:extLst>
                  <a:ext uri="{FF2B5EF4-FFF2-40B4-BE49-F238E27FC236}">
                    <a16:creationId xmlns:a16="http://schemas.microsoft.com/office/drawing/2014/main" xmlns="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手繪多邊形​​ 40">
                <a:extLst>
                  <a:ext uri="{FF2B5EF4-FFF2-40B4-BE49-F238E27FC236}">
                    <a16:creationId xmlns:a16="http://schemas.microsoft.com/office/drawing/2014/main" xmlns="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xmlns="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手繪多邊形​​ 32">
                <a:extLst>
                  <a:ext uri="{FF2B5EF4-FFF2-40B4-BE49-F238E27FC236}">
                    <a16:creationId xmlns:a16="http://schemas.microsoft.com/office/drawing/2014/main" xmlns="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手繪多邊形​​ 33">
                <a:extLst>
                  <a:ext uri="{FF2B5EF4-FFF2-40B4-BE49-F238E27FC236}">
                    <a16:creationId xmlns:a16="http://schemas.microsoft.com/office/drawing/2014/main" xmlns="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手繪多邊形 34">
                <a:extLst>
                  <a:ext uri="{FF2B5EF4-FFF2-40B4-BE49-F238E27FC236}">
                    <a16:creationId xmlns:a16="http://schemas.microsoft.com/office/drawing/2014/main" xmlns="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手繪多邊形​​ 37">
                <a:extLst>
                  <a:ext uri="{FF2B5EF4-FFF2-40B4-BE49-F238E27FC236}">
                    <a16:creationId xmlns:a16="http://schemas.microsoft.com/office/drawing/2014/main" xmlns="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手繪多邊形 35">
                <a:extLst>
                  <a:ext uri="{FF2B5EF4-FFF2-40B4-BE49-F238E27FC236}">
                    <a16:creationId xmlns:a16="http://schemas.microsoft.com/office/drawing/2014/main" xmlns="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手繪多邊形​​ 36">
                <a:extLst>
                  <a:ext uri="{FF2B5EF4-FFF2-40B4-BE49-F238E27FC236}">
                    <a16:creationId xmlns:a16="http://schemas.microsoft.com/office/drawing/2014/main" xmlns="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手繪多邊形​​ 38">
                <a:extLst>
                  <a:ext uri="{FF2B5EF4-FFF2-40B4-BE49-F238E27FC236}">
                    <a16:creationId xmlns:a16="http://schemas.microsoft.com/office/drawing/2014/main" xmlns="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手繪多邊形​​ 39">
                <a:extLst>
                  <a:ext uri="{FF2B5EF4-FFF2-40B4-BE49-F238E27FC236}">
                    <a16:creationId xmlns:a16="http://schemas.microsoft.com/office/drawing/2014/main" xmlns="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手繪多邊形​​ 40">
                <a:extLst>
                  <a:ext uri="{FF2B5EF4-FFF2-40B4-BE49-F238E27FC236}">
                    <a16:creationId xmlns:a16="http://schemas.microsoft.com/office/drawing/2014/main" xmlns="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xmlns="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/>
              <a:t>Arduino</a:t>
            </a:r>
            <a:r>
              <a:rPr lang="zh-TW" altLang="en-US" dirty="0"/>
              <a:t>程式介紹</a:t>
            </a:r>
            <a:endParaRPr lang="en-US" alt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/>
              <a:t>2021/07/17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107A2B0-BEF2-4CA2-9AFD-EBDD9B36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3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</a:rPr>
              <a:t>If-else(</a:t>
            </a:r>
            <a:r>
              <a:rPr lang="zh-TW" altLang="en-US" sz="4000" b="1" dirty="0">
                <a:solidFill>
                  <a:schemeClr val="bg1"/>
                </a:solidFill>
              </a:rPr>
              <a:t>判斷式</a:t>
            </a:r>
            <a:r>
              <a:rPr lang="en-US" altLang="zh-TW" sz="4000" b="1" dirty="0">
                <a:solidFill>
                  <a:schemeClr val="bg1"/>
                </a:solidFill>
              </a:rPr>
              <a:t>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90F0FA21-D610-4DD1-8813-77EEF10DF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5748556" cy="2817464"/>
          </a:xfrm>
        </p:spPr>
        <p:txBody>
          <a:bodyPr>
            <a:normAutofit/>
          </a:bodyPr>
          <a:lstStyle/>
          <a:p>
            <a:r>
              <a:rPr lang="zh-TW" altLang="en-US" sz="2000" b="1" dirty="0"/>
              <a:t>若</a:t>
            </a:r>
            <a:r>
              <a:rPr lang="en-US" altLang="zh-TW" sz="2000" b="1" dirty="0"/>
              <a:t>if</a:t>
            </a:r>
            <a:r>
              <a:rPr lang="zh-TW" altLang="en-US" sz="2000" b="1" dirty="0"/>
              <a:t>括號內</a:t>
            </a:r>
            <a:r>
              <a:rPr lang="en-US" altLang="zh-TW" sz="2000" b="1" dirty="0"/>
              <a:t>()</a:t>
            </a:r>
            <a:r>
              <a:rPr lang="zh-TW" altLang="en-US" sz="2000" b="1" dirty="0"/>
              <a:t>的條件成立</a:t>
            </a:r>
            <a:r>
              <a:rPr lang="en-US" altLang="zh-TW" sz="2000" b="1" dirty="0"/>
              <a:t>(true)</a:t>
            </a:r>
            <a:r>
              <a:rPr lang="zh-TW" altLang="en-US" sz="2000" b="1" dirty="0"/>
              <a:t>，則執行大括號</a:t>
            </a:r>
            <a:r>
              <a:rPr lang="en-US" altLang="zh-TW" sz="2000" b="1" dirty="0"/>
              <a:t>{}</a:t>
            </a:r>
            <a:r>
              <a:rPr lang="zh-TW" altLang="en-US" sz="2000" b="1" dirty="0"/>
              <a:t>內的程式</a:t>
            </a:r>
            <a:endParaRPr lang="en-US" altLang="zh-TW" sz="2000" b="1" dirty="0"/>
          </a:p>
          <a:p>
            <a:r>
              <a:rPr lang="zh-TW" altLang="en-US" sz="2000" b="1" dirty="0"/>
              <a:t>若</a:t>
            </a:r>
            <a:r>
              <a:rPr lang="en-US" altLang="zh-TW" sz="2000" b="1" dirty="0"/>
              <a:t>if</a:t>
            </a:r>
            <a:r>
              <a:rPr lang="zh-TW" altLang="en-US" sz="2000" b="1" dirty="0"/>
              <a:t>不成立，則執行</a:t>
            </a:r>
            <a:r>
              <a:rPr lang="en-US" altLang="zh-TW" sz="2000" b="1" dirty="0"/>
              <a:t>else</a:t>
            </a:r>
            <a:r>
              <a:rPr lang="zh-TW" altLang="en-US" sz="2000" b="1" dirty="0"/>
              <a:t>大括號</a:t>
            </a:r>
            <a:r>
              <a:rPr lang="en-US" altLang="zh-TW" sz="2000" b="1" dirty="0"/>
              <a:t>{}</a:t>
            </a:r>
            <a:r>
              <a:rPr lang="zh-TW" altLang="en-US" sz="2000" b="1" dirty="0"/>
              <a:t>內的程式</a:t>
            </a:r>
            <a:endParaRPr lang="en-US" altLang="zh-TW" sz="2000" b="1" dirty="0"/>
          </a:p>
          <a:p>
            <a:r>
              <a:rPr lang="zh-TW" altLang="en-US" sz="2000" b="1" dirty="0"/>
              <a:t>若須其他判斷則使用</a:t>
            </a:r>
            <a:r>
              <a:rPr lang="en-US" altLang="zh-TW" sz="2000" b="1" dirty="0"/>
              <a:t>else if(</a:t>
            </a:r>
            <a:r>
              <a:rPr lang="zh-TW" altLang="en-US" sz="2000" b="1" dirty="0"/>
              <a:t>條件</a:t>
            </a:r>
            <a:r>
              <a:rPr lang="en-US" altLang="zh-TW" sz="2000" b="1" dirty="0"/>
              <a:t>){</a:t>
            </a:r>
            <a:r>
              <a:rPr lang="zh-TW" altLang="en-US" sz="2000" b="1" dirty="0"/>
              <a:t>程式</a:t>
            </a:r>
            <a:r>
              <a:rPr lang="en-US" altLang="zh-TW" sz="2000" b="1" dirty="0"/>
              <a:t>}</a:t>
            </a:r>
          </a:p>
          <a:p>
            <a:r>
              <a:rPr lang="zh-TW" altLang="en-US" sz="2000" b="1" dirty="0"/>
              <a:t>內部程式通常會按</a:t>
            </a:r>
            <a:r>
              <a:rPr lang="en-US" altLang="zh-TW" sz="2000" b="1" dirty="0"/>
              <a:t>tab</a:t>
            </a:r>
            <a:r>
              <a:rPr lang="zh-TW" altLang="en-US" sz="2000" b="1" dirty="0"/>
              <a:t>使其排版整齊</a:t>
            </a:r>
            <a:endParaRPr lang="en-US" altLang="zh-TW" sz="2000" b="1" dirty="0"/>
          </a:p>
          <a:p>
            <a:r>
              <a:rPr lang="zh-TW" altLang="en-US" sz="2000" b="1" dirty="0"/>
              <a:t>可不加大括號</a:t>
            </a:r>
            <a:r>
              <a:rPr lang="en-US" altLang="zh-TW" sz="2000" b="1" dirty="0"/>
              <a:t>{}</a:t>
            </a:r>
            <a:r>
              <a:rPr lang="zh-TW" altLang="en-US" sz="2000" b="1" dirty="0"/>
              <a:t>，但僅限於內部程式僅有一行時</a:t>
            </a:r>
            <a:endParaRPr lang="en-US" altLang="zh-TW" sz="20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xmlns="" id="{F3533276-87AD-45CB-AECA-5409BBE1E4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418907"/>
            <a:ext cx="4878387" cy="3202874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D16226D0-1512-491D-BF7F-B17E23D0E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1" b="-1"/>
          <a:stretch/>
        </p:blipFill>
        <p:spPr>
          <a:xfrm>
            <a:off x="2333604" y="1487436"/>
            <a:ext cx="3760808" cy="368437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54056AA5-CD36-43AE-A9F2-5C285F867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5171812"/>
            <a:ext cx="5816367" cy="143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107A2B0-BEF2-4CA2-9AFD-EBDD9B36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3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</a:rPr>
              <a:t>Switch case(</a:t>
            </a:r>
            <a:r>
              <a:rPr lang="zh-TW" altLang="en-US" sz="4000" b="1" dirty="0">
                <a:solidFill>
                  <a:schemeClr val="bg1"/>
                </a:solidFill>
              </a:rPr>
              <a:t>分類帽判斷式</a:t>
            </a:r>
            <a:r>
              <a:rPr lang="en-US" altLang="zh-TW" sz="4000" b="1" dirty="0">
                <a:solidFill>
                  <a:schemeClr val="bg1"/>
                </a:solidFill>
              </a:rPr>
              <a:t>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90F0FA21-D610-4DD1-8813-77EEF10DF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76992" y="1872553"/>
            <a:ext cx="2871132" cy="4303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solidFill>
                  <a:srgbClr val="FFFF00"/>
                </a:solidFill>
              </a:rPr>
              <a:t>switch(</a:t>
            </a:r>
            <a:r>
              <a:rPr lang="zh-TW" altLang="en-US" sz="2000" b="1" dirty="0">
                <a:solidFill>
                  <a:srgbClr val="FFFF00"/>
                </a:solidFill>
              </a:rPr>
              <a:t>變數</a:t>
            </a:r>
            <a:r>
              <a:rPr lang="en-US" altLang="zh-TW" sz="2000" b="1" dirty="0">
                <a:solidFill>
                  <a:srgbClr val="FFFF00"/>
                </a:solidFill>
              </a:rPr>
              <a:t>){</a:t>
            </a:r>
          </a:p>
          <a:p>
            <a:pPr marL="457200" lvl="1" indent="0">
              <a:buNone/>
            </a:pPr>
            <a:r>
              <a:rPr lang="en-US" altLang="zh-TW" sz="1600" b="1" dirty="0">
                <a:solidFill>
                  <a:srgbClr val="FFFF00"/>
                </a:solidFill>
              </a:rPr>
              <a:t>case </a:t>
            </a:r>
            <a:r>
              <a:rPr lang="zh-TW" altLang="en-US" sz="1600" b="1" dirty="0">
                <a:solidFill>
                  <a:srgbClr val="FFFF00"/>
                </a:solidFill>
              </a:rPr>
              <a:t>條件一</a:t>
            </a:r>
            <a:r>
              <a:rPr lang="en-US" altLang="zh-TW" sz="1600" b="1" dirty="0">
                <a:solidFill>
                  <a:srgbClr val="FFFF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altLang="zh-TW" sz="1600" b="1" dirty="0">
                <a:solidFill>
                  <a:srgbClr val="FFFF00"/>
                </a:solidFill>
              </a:rPr>
              <a:t>	</a:t>
            </a:r>
            <a:r>
              <a:rPr lang="zh-TW" altLang="en-US" sz="1600" b="1" dirty="0">
                <a:solidFill>
                  <a:srgbClr val="FFFF00"/>
                </a:solidFill>
              </a:rPr>
              <a:t>執行程式</a:t>
            </a:r>
            <a:endParaRPr lang="en-US" altLang="zh-TW" sz="1600" b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altLang="zh-TW" sz="1600" b="1" dirty="0">
                <a:solidFill>
                  <a:srgbClr val="FFFF00"/>
                </a:solidFill>
              </a:rPr>
              <a:t>	break;</a:t>
            </a:r>
          </a:p>
          <a:p>
            <a:pPr marL="457200" lvl="1" indent="0">
              <a:buNone/>
            </a:pPr>
            <a:r>
              <a:rPr lang="en-US" altLang="zh-TW" sz="1600" b="1" dirty="0">
                <a:solidFill>
                  <a:srgbClr val="FFFF00"/>
                </a:solidFill>
              </a:rPr>
              <a:t>case </a:t>
            </a:r>
            <a:r>
              <a:rPr lang="zh-TW" altLang="en-US" sz="1600" b="1" dirty="0">
                <a:solidFill>
                  <a:srgbClr val="FFFF00"/>
                </a:solidFill>
              </a:rPr>
              <a:t>條件二</a:t>
            </a:r>
            <a:r>
              <a:rPr lang="en-US" altLang="zh-TW" sz="1600" b="1" dirty="0">
                <a:solidFill>
                  <a:srgbClr val="FFFF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altLang="zh-TW" sz="1600" b="1" dirty="0">
                <a:solidFill>
                  <a:srgbClr val="FFFF00"/>
                </a:solidFill>
              </a:rPr>
              <a:t>	</a:t>
            </a:r>
            <a:r>
              <a:rPr lang="zh-TW" altLang="en-US" sz="1600" b="1" dirty="0">
                <a:solidFill>
                  <a:srgbClr val="FFFF00"/>
                </a:solidFill>
              </a:rPr>
              <a:t>執行程式</a:t>
            </a:r>
            <a:endParaRPr lang="en-US" altLang="zh-TW" sz="1600" b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altLang="zh-TW" sz="1600" b="1" dirty="0">
                <a:solidFill>
                  <a:srgbClr val="FFFF00"/>
                </a:solidFill>
              </a:rPr>
              <a:t>	break;</a:t>
            </a:r>
          </a:p>
          <a:p>
            <a:pPr marL="457200" lvl="1" indent="0">
              <a:buNone/>
            </a:pPr>
            <a:r>
              <a:rPr lang="en-US" altLang="zh-TW" sz="1600" b="1" dirty="0">
                <a:solidFill>
                  <a:srgbClr val="FFFF00"/>
                </a:solidFill>
              </a:rPr>
              <a:t>default:</a:t>
            </a:r>
          </a:p>
          <a:p>
            <a:pPr marL="457200" lvl="1" indent="0">
              <a:buNone/>
            </a:pPr>
            <a:r>
              <a:rPr lang="en-US" altLang="zh-TW" sz="1600" b="1" dirty="0">
                <a:solidFill>
                  <a:srgbClr val="FFFF00"/>
                </a:solidFill>
              </a:rPr>
              <a:t>	</a:t>
            </a:r>
            <a:r>
              <a:rPr lang="zh-TW" altLang="en-US" sz="1600" b="1" dirty="0">
                <a:solidFill>
                  <a:srgbClr val="FFFF00"/>
                </a:solidFill>
              </a:rPr>
              <a:t>其他狀況執行程式</a:t>
            </a:r>
            <a:endParaRPr lang="en-US" altLang="zh-TW" sz="1600" b="1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en-US" altLang="zh-TW" sz="1600" b="1" dirty="0">
                <a:solidFill>
                  <a:srgbClr val="FFFF00"/>
                </a:solidFill>
              </a:rPr>
              <a:t>	break;</a:t>
            </a:r>
          </a:p>
          <a:p>
            <a:endParaRPr lang="en-US" altLang="zh-TW" sz="20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xmlns="" id="{F3533276-87AD-45CB-AECA-5409BBE1E4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141413" y="1872553"/>
            <a:ext cx="3707424" cy="401914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9FD4B84E-0F33-46C8-B755-313CC3614832}"/>
              </a:ext>
            </a:extLst>
          </p:cNvPr>
          <p:cNvSpPr txBox="1"/>
          <p:nvPr/>
        </p:nvSpPr>
        <p:spPr>
          <a:xfrm>
            <a:off x="8053431" y="1872552"/>
            <a:ext cx="28711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會先讀取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switch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小括號中的變數，然後由上而下的進行比對，一旦比對到相同條件的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便會進入並執行冒號後面相對應的程式碼，遇到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跳出判斷式，使程式不再執行跟比較剩下的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條件。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如果都沒比對到相符的，就會在最後進入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default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的地方執行期程式碼。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94F0F3E-E5A2-4714-8E38-79B0E00AA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887" y="1544737"/>
            <a:ext cx="4355538" cy="43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107A2B0-BEF2-4CA2-9AFD-EBDD9B36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3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</a:rPr>
              <a:t>while(</a:t>
            </a:r>
            <a:r>
              <a:rPr lang="zh-TW" altLang="en-US" sz="4000" b="1" dirty="0">
                <a:solidFill>
                  <a:schemeClr val="bg1"/>
                </a:solidFill>
              </a:rPr>
              <a:t>迴圈</a:t>
            </a:r>
            <a:r>
              <a:rPr lang="en-US" altLang="zh-TW" sz="4000" b="1" dirty="0">
                <a:solidFill>
                  <a:schemeClr val="bg1"/>
                </a:solidFill>
              </a:rPr>
              <a:t>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xmlns="" id="{96F434CF-7B54-47E0-B0AA-02D218C027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6856" y="2717342"/>
            <a:ext cx="4878387" cy="2069109"/>
          </a:xfrm>
        </p:spPr>
      </p:pic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xmlns="" id="{1CE76AA0-FEB0-46CD-8590-D043195EC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815754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b="1" dirty="0"/>
              <a:t>當</a:t>
            </a:r>
            <a:r>
              <a:rPr lang="en-US" altLang="zh-TW" b="1" dirty="0"/>
              <a:t>while</a:t>
            </a:r>
            <a:r>
              <a:rPr lang="zh-TW" altLang="en-US" b="1" dirty="0"/>
              <a:t>小括號</a:t>
            </a:r>
            <a:r>
              <a:rPr lang="en-US" altLang="zh-TW" b="1" dirty="0"/>
              <a:t>()</a:t>
            </a:r>
            <a:r>
              <a:rPr lang="zh-TW" altLang="en-US" b="1" dirty="0"/>
              <a:t>內的條件成立時，則會執行後面大括號</a:t>
            </a:r>
            <a:r>
              <a:rPr lang="en-US" altLang="zh-TW" b="1" dirty="0"/>
              <a:t>{}</a:t>
            </a:r>
            <a:r>
              <a:rPr lang="zh-TW" altLang="en-US" b="1" dirty="0"/>
              <a:t>內的程式碼，並在執行結束後重新回到開頭，再次進行條件驗證並執行大括號內的程式，循環直到條件不成立時則會直接跳到大括號後面繼續執行程式。</a:t>
            </a:r>
            <a:endParaRPr lang="en-US" altLang="zh-TW" b="1" dirty="0"/>
          </a:p>
          <a:p>
            <a:r>
              <a:rPr lang="zh-TW" altLang="en-US" b="1" dirty="0"/>
              <a:t>若要寫無限迴圈，則可直接以</a:t>
            </a:r>
            <a:r>
              <a:rPr lang="en-US" altLang="zh-TW" b="1" dirty="0"/>
              <a:t>while(true)</a:t>
            </a:r>
            <a:r>
              <a:rPr lang="zh-TW" altLang="en-US" b="1" dirty="0"/>
              <a:t>或</a:t>
            </a:r>
            <a:r>
              <a:rPr lang="en-US" altLang="zh-TW" b="1" dirty="0"/>
              <a:t>while(1)</a:t>
            </a:r>
            <a:r>
              <a:rPr lang="zh-TW" altLang="en-US" b="1" dirty="0"/>
              <a:t>的方式使其條件永遠成立。</a:t>
            </a:r>
            <a:endParaRPr lang="en-US" altLang="zh-TW" b="1" dirty="0"/>
          </a:p>
          <a:p>
            <a:r>
              <a:rPr lang="zh-TW" altLang="en-US" b="1" dirty="0"/>
              <a:t>若要中斷迴圈則可使用</a:t>
            </a:r>
            <a:r>
              <a:rPr lang="en-US" altLang="zh-TW" b="1" dirty="0"/>
              <a:t>break;</a:t>
            </a:r>
            <a:r>
              <a:rPr lang="zh-TW" altLang="en-US" b="1" dirty="0"/>
              <a:t>來強制中斷並跳出。</a:t>
            </a:r>
            <a:endParaRPr lang="en-US" altLang="zh-TW" b="1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6C6CF6DD-236F-4191-9DCA-05D4EEE3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823" y="1520040"/>
            <a:ext cx="4878387" cy="45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1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107A2B0-BEF2-4CA2-9AFD-EBDD9B36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3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</a:rPr>
              <a:t>for(</a:t>
            </a:r>
            <a:r>
              <a:rPr lang="zh-TW" altLang="en-US" sz="4000" b="1" dirty="0">
                <a:solidFill>
                  <a:schemeClr val="bg1"/>
                </a:solidFill>
              </a:rPr>
              <a:t>迴圈</a:t>
            </a:r>
            <a:r>
              <a:rPr lang="en-US" altLang="zh-TW" sz="4000" b="1" dirty="0">
                <a:solidFill>
                  <a:schemeClr val="bg1"/>
                </a:solidFill>
              </a:rPr>
              <a:t>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xmlns="" id="{96F434CF-7B54-47E0-B0AA-02D218C027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526633" y="2878304"/>
            <a:ext cx="5493168" cy="2107144"/>
          </a:xfrm>
        </p:spPr>
      </p:pic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xmlns="" id="{1CE76AA0-FEB0-46CD-8590-D043195EC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815754"/>
          </a:xfrm>
        </p:spPr>
        <p:txBody>
          <a:bodyPr>
            <a:normAutofit lnSpcReduction="10000"/>
          </a:bodyPr>
          <a:lstStyle/>
          <a:p>
            <a:r>
              <a:rPr lang="zh-TW" altLang="en-US" b="1" dirty="0"/>
              <a:t>可直接在</a:t>
            </a:r>
            <a:r>
              <a:rPr lang="en-US" altLang="zh-TW" b="1" dirty="0"/>
              <a:t>for</a:t>
            </a:r>
            <a:r>
              <a:rPr lang="zh-TW" altLang="en-US" b="1" dirty="0"/>
              <a:t>迴圈的小括號</a:t>
            </a:r>
            <a:r>
              <a:rPr lang="en-US" altLang="zh-TW" b="1" dirty="0"/>
              <a:t>()</a:t>
            </a:r>
            <a:r>
              <a:rPr lang="zh-TW" altLang="en-US" b="1" dirty="0"/>
              <a:t>裡宣告條件用區域變數。</a:t>
            </a:r>
            <a:endParaRPr lang="en-US" altLang="zh-TW" b="1" dirty="0"/>
          </a:p>
          <a:p>
            <a:r>
              <a:rPr lang="zh-TW" altLang="en-US" b="1" dirty="0"/>
              <a:t>也可使用外部宣告變數來當條件。</a:t>
            </a:r>
            <a:endParaRPr lang="en-US" altLang="zh-TW" b="1" dirty="0"/>
          </a:p>
          <a:p>
            <a:r>
              <a:rPr lang="zh-TW" altLang="en-US" b="1" dirty="0"/>
              <a:t>除了小括號以外，</a:t>
            </a:r>
            <a:r>
              <a:rPr lang="en-US" altLang="zh-TW" b="1" dirty="0"/>
              <a:t>for</a:t>
            </a:r>
            <a:r>
              <a:rPr lang="zh-TW" altLang="en-US" b="1" dirty="0"/>
              <a:t>迴圈大括號</a:t>
            </a:r>
            <a:r>
              <a:rPr lang="en-US" altLang="zh-TW" b="1" dirty="0"/>
              <a:t>{}</a:t>
            </a:r>
            <a:r>
              <a:rPr lang="zh-TW" altLang="en-US" b="1" dirty="0"/>
              <a:t>內部程式也可使用及改變小括號內宣告之變數。</a:t>
            </a:r>
            <a:endParaRPr lang="en-US" altLang="zh-TW" b="1" dirty="0"/>
          </a:p>
          <a:p>
            <a:r>
              <a:rPr lang="zh-TW" altLang="en-US" b="1" dirty="0"/>
              <a:t>與</a:t>
            </a:r>
            <a:r>
              <a:rPr lang="en-US" altLang="zh-TW" b="1" dirty="0"/>
              <a:t>while</a:t>
            </a:r>
            <a:r>
              <a:rPr lang="zh-TW" altLang="en-US" b="1" dirty="0"/>
              <a:t>相同，也可使用</a:t>
            </a:r>
            <a:r>
              <a:rPr lang="en-US" altLang="zh-TW" b="1" dirty="0"/>
              <a:t>break;</a:t>
            </a:r>
            <a:r>
              <a:rPr lang="zh-TW" altLang="en-US" b="1" dirty="0"/>
              <a:t>來強制中斷並跳出</a:t>
            </a:r>
            <a:r>
              <a:rPr lang="en-US" altLang="zh-TW" b="1" dirty="0"/>
              <a:t>for</a:t>
            </a:r>
            <a:r>
              <a:rPr lang="zh-TW" altLang="en-US" b="1" dirty="0"/>
              <a:t>迴圈。</a:t>
            </a:r>
            <a:endParaRPr lang="en-US" altLang="zh-TW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8B6A604-FDB0-4DD9-89F9-2686DBBBC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28" y="675036"/>
            <a:ext cx="6623280" cy="9164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464D636F-24B0-4257-AD7B-66AAA4A01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986" y="1797035"/>
            <a:ext cx="4636427" cy="426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00299C8-E3F5-4C13-9944-8540E86E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數位 </a:t>
            </a:r>
            <a:r>
              <a:rPr lang="en-US" altLang="zh-TW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 </a:t>
            </a:r>
            <a:r>
              <a:rPr lang="zh-TW" altLang="en-US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35C408A0-E483-4B94-94CE-8B3B879108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DIGITAL</a:t>
            </a:r>
            <a:r>
              <a:rPr lang="zh-TW" altLang="en-US" dirty="0"/>
              <a:t>數位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77EDB3D6-D23A-48EE-BC79-2C96CF8B61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ANALOG</a:t>
            </a:r>
            <a:r>
              <a:rPr lang="zh-TW" altLang="en-US" dirty="0"/>
              <a:t>類比</a:t>
            </a:r>
          </a:p>
        </p:txBody>
      </p:sp>
      <p:pic>
        <p:nvPicPr>
          <p:cNvPr id="1026" name="Picture 2" descr="Digital Signal (Glossary Entry) - Embedded Systems">
            <a:extLst>
              <a:ext uri="{FF2B5EF4-FFF2-40B4-BE49-F238E27FC236}">
                <a16:creationId xmlns:a16="http://schemas.microsoft.com/office/drawing/2014/main" xmlns="" id="{3C716388-F534-431D-B060-4A4BB320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0" y="3277393"/>
            <a:ext cx="30765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log Vs Digital Signal - Studytonight">
            <a:extLst>
              <a:ext uri="{FF2B5EF4-FFF2-40B4-BE49-F238E27FC236}">
                <a16:creationId xmlns:a16="http://schemas.microsoft.com/office/drawing/2014/main" xmlns="" id="{FAD605FA-D937-4AEE-A515-36AF1DB3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76943"/>
            <a:ext cx="2934766" cy="14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45ADAD9A-DE72-4CB6-ABCE-7755BECA4CB9}"/>
              </a:ext>
            </a:extLst>
          </p:cNvPr>
          <p:cNvSpPr txBox="1"/>
          <p:nvPr/>
        </p:nvSpPr>
        <p:spPr>
          <a:xfrm>
            <a:off x="1141410" y="4954081"/>
            <a:ext cx="307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只有分高電位與低電位</a:t>
            </a:r>
            <a:endParaRPr lang="en-US" altLang="zh-TW" sz="2000" dirty="0"/>
          </a:p>
          <a:p>
            <a:r>
              <a:rPr lang="en-US" altLang="zh-TW" sz="2000" dirty="0"/>
              <a:t>(</a:t>
            </a:r>
            <a:r>
              <a:rPr lang="zh-TW" altLang="en-US" sz="2000" dirty="0"/>
              <a:t>不是</a:t>
            </a:r>
            <a:r>
              <a:rPr lang="en-US" altLang="zh-TW" sz="2000" dirty="0"/>
              <a:t>1</a:t>
            </a:r>
            <a:r>
              <a:rPr lang="zh-TW" altLang="en-US" sz="2000" dirty="0"/>
              <a:t>就是</a:t>
            </a:r>
            <a:r>
              <a:rPr lang="en-US" altLang="zh-TW" sz="2000" dirty="0"/>
              <a:t>0)</a:t>
            </a:r>
            <a:endParaRPr lang="zh-TW" alt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42BAF642-5A5B-43E0-9DB4-8992A4B765E6}"/>
              </a:ext>
            </a:extLst>
          </p:cNvPr>
          <p:cNvSpPr txBox="1"/>
          <p:nvPr/>
        </p:nvSpPr>
        <p:spPr>
          <a:xfrm>
            <a:off x="6172200" y="4954081"/>
            <a:ext cx="29347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分成無限多個電位</a:t>
            </a:r>
            <a:endParaRPr lang="en-US" altLang="zh-TW" sz="2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598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13565D8-01B3-4B87-A039-B364F37EB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脈衝寬度調變</a:t>
            </a:r>
            <a:r>
              <a:rPr lang="en-US" altLang="zh-TW" b="1" dirty="0">
                <a:solidFill>
                  <a:schemeClr val="bg1"/>
                </a:solidFill>
              </a:rPr>
              <a:t>(Pulse-width modulation)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張高興的.NET Core IoT 入門指南：（五）PWM 訊號輸出- IT閱讀">
            <a:extLst>
              <a:ext uri="{FF2B5EF4-FFF2-40B4-BE49-F238E27FC236}">
                <a16:creationId xmlns:a16="http://schemas.microsoft.com/office/drawing/2014/main" xmlns="" id="{B79424E4-945C-4CFC-9668-55F9E9FE2B2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0" y="2481220"/>
            <a:ext cx="4878389" cy="3078245"/>
          </a:xfrm>
          <a:prstGeom prst="rect">
            <a:avLst/>
          </a:prstGeom>
          <a:solidFill>
            <a:srgbClr val="FFFFFF"/>
          </a:solidFill>
          <a:extLst/>
        </p:spPr>
      </p:pic>
      <p:sp>
        <p:nvSpPr>
          <p:cNvPr id="73" name="Content Placeholder 3">
            <a:extLst>
              <a:ext uri="{FF2B5EF4-FFF2-40B4-BE49-F238E27FC236}">
                <a16:creationId xmlns:a16="http://schemas.microsoft.com/office/drawing/2014/main" xmlns="" id="{0453EF1B-43FA-4D7E-88E1-47E6CD2D8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r>
              <a:rPr lang="zh-TW" altLang="en-US" dirty="0"/>
              <a:t>藉由一固定時間內，高電位與低電位的時間比例來以數位輸出達到類比輸出之效果。</a:t>
            </a:r>
            <a:endParaRPr lang="en-US" altLang="zh-TW" dirty="0"/>
          </a:p>
          <a:p>
            <a:r>
              <a:rPr lang="zh-TW" altLang="en-US" dirty="0"/>
              <a:t>若高電位為</a:t>
            </a:r>
            <a:r>
              <a:rPr lang="en-US" altLang="zh-TW" dirty="0"/>
              <a:t>5V</a:t>
            </a:r>
            <a:r>
              <a:rPr lang="zh-TW" altLang="en-US" dirty="0"/>
              <a:t>，低電位為</a:t>
            </a:r>
            <a:r>
              <a:rPr lang="en-US" altLang="zh-TW" dirty="0"/>
              <a:t>0V</a:t>
            </a:r>
          </a:p>
          <a:p>
            <a:pPr marL="457200" lvl="1" indent="0">
              <a:buNone/>
            </a:pPr>
            <a:r>
              <a:rPr lang="en-US" altLang="zh-TW" dirty="0"/>
              <a:t>50%=2.5V</a:t>
            </a:r>
            <a:r>
              <a:rPr lang="zh-TW" altLang="en-US" dirty="0"/>
              <a:t>，</a:t>
            </a:r>
            <a:r>
              <a:rPr lang="en-US" altLang="zh-TW" dirty="0"/>
              <a:t>25%=1.25V</a:t>
            </a:r>
            <a:r>
              <a:rPr lang="zh-TW" altLang="en-US" dirty="0"/>
              <a:t>，依此類推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7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0CCEA91-629F-4E06-AA93-D6B5BE2F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Arduino ide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7145262-4278-4DE4-8DAC-75F278B3C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5519449" cy="3541714"/>
          </a:xfrm>
        </p:spPr>
        <p:txBody>
          <a:bodyPr>
            <a:normAutofit/>
          </a:bodyPr>
          <a:lstStyle/>
          <a:p>
            <a:r>
              <a:rPr lang="zh-TW" altLang="en-US" b="1" i="0" dirty="0">
                <a:effectLst/>
              </a:rPr>
              <a:t>一套以</a:t>
            </a:r>
            <a:r>
              <a:rPr lang="en-US" altLang="zh-TW" b="1" i="0" dirty="0">
                <a:effectLst/>
              </a:rPr>
              <a:t>Java</a:t>
            </a:r>
            <a:r>
              <a:rPr lang="zh-TW" altLang="en-US" b="1" i="0" dirty="0">
                <a:effectLst/>
              </a:rPr>
              <a:t>編寫的跨平台應用軟體</a:t>
            </a:r>
            <a:endParaRPr lang="en-US" altLang="zh-TW" b="1" i="0" dirty="0">
              <a:effectLst/>
            </a:endParaRPr>
          </a:p>
          <a:p>
            <a:r>
              <a:rPr lang="zh-TW" altLang="en-US" b="1" i="0" dirty="0">
                <a:effectLst/>
              </a:rPr>
              <a:t>使用與</a:t>
            </a:r>
            <a:r>
              <a:rPr lang="en-US" altLang="zh-TW" b="1" i="0" u="none" strike="noStrike" dirty="0">
                <a:solidFill>
                  <a:srgbClr val="FF0000"/>
                </a:solidFill>
                <a:effectLst/>
              </a:rPr>
              <a:t>C</a:t>
            </a:r>
            <a:r>
              <a:rPr lang="zh-TW" altLang="en-US" b="1" i="0" u="none" strike="noStrike" dirty="0">
                <a:solidFill>
                  <a:srgbClr val="FF0000"/>
                </a:solidFill>
                <a:effectLst/>
              </a:rPr>
              <a:t>語言</a:t>
            </a:r>
            <a:r>
              <a:rPr lang="zh-TW" altLang="en-US" b="1" i="0" dirty="0">
                <a:effectLst/>
              </a:rPr>
              <a:t>和</a:t>
            </a:r>
            <a:r>
              <a:rPr lang="en-US" altLang="zh-TW" b="1" i="0" u="none" strike="noStrike" dirty="0">
                <a:solidFill>
                  <a:srgbClr val="FF0000"/>
                </a:solidFill>
                <a:effectLst/>
              </a:rPr>
              <a:t>C++</a:t>
            </a:r>
            <a:r>
              <a:rPr lang="zh-TW" altLang="en-US" b="1" i="0" dirty="0">
                <a:effectLst/>
              </a:rPr>
              <a:t>相仿的程式語言</a:t>
            </a:r>
            <a:endParaRPr lang="en-US" altLang="zh-TW" b="1" i="0" dirty="0">
              <a:effectLst/>
            </a:endParaRPr>
          </a:p>
          <a:p>
            <a:r>
              <a:rPr lang="zh-TW" altLang="en-US" b="1" dirty="0"/>
              <a:t>可</a:t>
            </a:r>
            <a:r>
              <a:rPr lang="zh-TW" altLang="en-US" b="1" i="0" dirty="0">
                <a:effectLst/>
              </a:rPr>
              <a:t>一鍵編譯並將執行檔燒寫入</a:t>
            </a:r>
            <a:r>
              <a:rPr lang="en-US" altLang="zh-TW" b="1" i="0" dirty="0">
                <a:effectLst/>
              </a:rPr>
              <a:t>Arduino</a:t>
            </a:r>
            <a:r>
              <a:rPr lang="zh-TW" altLang="en-US" b="1" i="0" dirty="0">
                <a:effectLst/>
              </a:rPr>
              <a:t>硬體中的編輯器</a:t>
            </a:r>
            <a:endParaRPr lang="en-US" altLang="zh-TW" b="1" i="0" dirty="0">
              <a:effectLst/>
            </a:endParaRPr>
          </a:p>
          <a:p>
            <a:endParaRPr lang="zh-TW" altLang="en-US" dirty="0"/>
          </a:p>
        </p:txBody>
      </p:sp>
      <p:pic>
        <p:nvPicPr>
          <p:cNvPr id="3074" name="Picture 2" descr="Arduino IDE | Arduino, Logo maker free, Free logo creator">
            <a:extLst>
              <a:ext uri="{FF2B5EF4-FFF2-40B4-BE49-F238E27FC236}">
                <a16:creationId xmlns:a16="http://schemas.microsoft.com/office/drawing/2014/main" xmlns="" id="{74E92C93-DB9C-4A12-AC94-C8FADB13F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3140" y="4690686"/>
            <a:ext cx="1656112" cy="165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218BB39-90C0-471D-9CCC-946A69604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300" y="2249486"/>
            <a:ext cx="4994405" cy="280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107A2B0-BEF2-4CA2-9AFD-EBDD9B36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3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</a:rPr>
              <a:t>Identifiers(</a:t>
            </a:r>
            <a:r>
              <a:rPr lang="zh-TW" altLang="en-US" sz="4000" b="1" dirty="0">
                <a:solidFill>
                  <a:schemeClr val="bg1"/>
                </a:solidFill>
              </a:rPr>
              <a:t>變數名稱</a:t>
            </a:r>
            <a:r>
              <a:rPr lang="en-US" altLang="zh-TW" sz="4000" b="1" dirty="0">
                <a:solidFill>
                  <a:schemeClr val="bg1"/>
                </a:solidFill>
              </a:rPr>
              <a:t>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902211CA-E4C1-4EA2-AE55-798AE6BF54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1872553"/>
            <a:ext cx="4395321" cy="4474121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90F0FA21-D610-4DD1-8813-77EEF10DFD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Legal Identifiers</a:t>
            </a:r>
          </a:p>
          <a:p>
            <a:pPr marL="457200" lvl="1" indent="0">
              <a:buNone/>
            </a:pPr>
            <a:r>
              <a:rPr lang="en-US" altLang="zh-TW" b="1" dirty="0">
                <a:solidFill>
                  <a:schemeClr val="accent1">
                    <a:lumMod val="50000"/>
                  </a:schemeClr>
                </a:solidFill>
              </a:rPr>
              <a:t>x , x5 , x_5 , _x5 , X5 , X5x5 , xX5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Illegal Identifiers</a:t>
            </a:r>
          </a:p>
          <a:p>
            <a:pPr marL="457200" lvl="1" indent="0">
              <a:buNone/>
            </a:pPr>
            <a:r>
              <a:rPr lang="en-US" altLang="zh-TW" b="1" dirty="0">
                <a:solidFill>
                  <a:srgbClr val="FF0000"/>
                </a:solidFill>
              </a:rPr>
              <a:t>5 , 5x , x-5 , %x , x.5</a:t>
            </a:r>
          </a:p>
          <a:p>
            <a:pPr marL="457200" lvl="1" indent="0">
              <a:buNone/>
            </a:pPr>
            <a:endParaRPr lang="en-US" altLang="zh-TW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4D174F5B-5F60-4AD5-B59A-83AC54093294}"/>
              </a:ext>
            </a:extLst>
          </p:cNvPr>
          <p:cNvSpPr txBox="1"/>
          <p:nvPr/>
        </p:nvSpPr>
        <p:spPr>
          <a:xfrm>
            <a:off x="6241409" y="4915949"/>
            <a:ext cx="4806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*通常命名規則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全小寫英文單字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首大寫英文單字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ex: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leftMotor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rightMotorSpeed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006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107A2B0-BEF2-4CA2-9AFD-EBDD9B36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3983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</a:rPr>
              <a:t>Variable types(</a:t>
            </a:r>
            <a:r>
              <a:rPr lang="zh-TW" altLang="en-US" sz="4000" b="1" dirty="0">
                <a:solidFill>
                  <a:schemeClr val="bg1"/>
                </a:solidFill>
              </a:rPr>
              <a:t>變數型態</a:t>
            </a:r>
            <a:r>
              <a:rPr lang="en-US" altLang="zh-TW" sz="4000" b="1" dirty="0">
                <a:solidFill>
                  <a:schemeClr val="bg1"/>
                </a:solidFill>
              </a:rPr>
              <a:t>)</a:t>
            </a:r>
            <a:endParaRPr lang="zh-TW" alt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90F0FA21-D610-4DD1-8813-77EEF10DFD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b="1" dirty="0"/>
              <a:t>double</a:t>
            </a:r>
            <a:r>
              <a:rPr lang="zh-TW" altLang="en-US" b="1" dirty="0"/>
              <a:t>跟</a:t>
            </a:r>
            <a:r>
              <a:rPr lang="en-US" altLang="zh-TW" b="1" dirty="0"/>
              <a:t>float</a:t>
            </a:r>
            <a:r>
              <a:rPr lang="zh-TW" altLang="en-US" b="1" dirty="0"/>
              <a:t>基本上一樣</a:t>
            </a:r>
            <a:endParaRPr lang="en-US" altLang="zh-TW" b="1" dirty="0"/>
          </a:p>
          <a:p>
            <a:r>
              <a:rPr lang="en-US" altLang="zh-TW" b="1" dirty="0"/>
              <a:t>int</a:t>
            </a:r>
            <a:r>
              <a:rPr lang="zh-TW" altLang="en-US" b="1" dirty="0"/>
              <a:t>跟</a:t>
            </a:r>
            <a:r>
              <a:rPr lang="en-US" altLang="zh-TW" b="1" dirty="0"/>
              <a:t>short</a:t>
            </a:r>
            <a:r>
              <a:rPr lang="zh-TW" altLang="en-US" b="1" dirty="0"/>
              <a:t>基本上一樣</a:t>
            </a:r>
            <a:endParaRPr lang="en-US" altLang="zh-TW" b="1" dirty="0"/>
          </a:p>
          <a:p>
            <a:r>
              <a:rPr lang="en-US" altLang="zh-TW" b="1" dirty="0"/>
              <a:t>char, int, long</a:t>
            </a:r>
            <a:r>
              <a:rPr lang="zh-TW" altLang="en-US" b="1" dirty="0"/>
              <a:t> 有</a:t>
            </a:r>
            <a:r>
              <a:rPr lang="en-US" altLang="zh-TW" b="1" dirty="0"/>
              <a:t>unsigned</a:t>
            </a:r>
            <a:r>
              <a:rPr lang="zh-TW" altLang="en-US" b="1" dirty="0"/>
              <a:t>的</a:t>
            </a:r>
            <a:endParaRPr lang="en-US" altLang="zh-TW" b="1" dirty="0"/>
          </a:p>
          <a:p>
            <a:r>
              <a:rPr lang="en-US" altLang="zh-TW" b="1" dirty="0"/>
              <a:t>char</a:t>
            </a:r>
            <a:r>
              <a:rPr lang="zh-TW" altLang="en-US" b="1" dirty="0"/>
              <a:t>存取的為字元的</a:t>
            </a:r>
            <a:r>
              <a:rPr lang="en-US" altLang="zh-TW" b="1" dirty="0"/>
              <a:t>ASCII</a:t>
            </a:r>
            <a:r>
              <a:rPr lang="zh-TW" altLang="en-US" b="1" dirty="0"/>
              <a:t>，且需用單引號</a:t>
            </a:r>
            <a:r>
              <a:rPr lang="en-US" altLang="zh-TW" b="1" dirty="0"/>
              <a:t>(‘A’)</a:t>
            </a:r>
          </a:p>
          <a:p>
            <a:r>
              <a:rPr lang="en-US" altLang="zh-TW" b="1" dirty="0"/>
              <a:t>String</a:t>
            </a:r>
            <a:r>
              <a:rPr lang="zh-TW" altLang="en-US" b="1" dirty="0"/>
              <a:t>則是用雙引號</a:t>
            </a:r>
            <a:r>
              <a:rPr lang="en-US" altLang="zh-TW" b="1" dirty="0"/>
              <a:t>(“</a:t>
            </a:r>
            <a:r>
              <a:rPr lang="en-US" altLang="zh-TW" b="1" dirty="0" err="1"/>
              <a:t>abc</a:t>
            </a:r>
            <a:r>
              <a:rPr lang="en-US" altLang="zh-TW" b="1" dirty="0"/>
              <a:t>”)</a:t>
            </a:r>
          </a:p>
          <a:p>
            <a:r>
              <a:rPr lang="en-US" altLang="zh-TW" b="1" dirty="0"/>
              <a:t>bool</a:t>
            </a:r>
            <a:r>
              <a:rPr lang="zh-TW" altLang="en-US" b="1" dirty="0"/>
              <a:t>可用</a:t>
            </a:r>
            <a:r>
              <a:rPr lang="en-US" altLang="zh-TW" b="1" dirty="0"/>
              <a:t>true/false</a:t>
            </a:r>
            <a:r>
              <a:rPr lang="zh-TW" altLang="en-US" b="1" dirty="0"/>
              <a:t>或</a:t>
            </a:r>
            <a:r>
              <a:rPr lang="en-US" altLang="zh-TW" b="1" dirty="0"/>
              <a:t>1/0</a:t>
            </a:r>
            <a:r>
              <a:rPr lang="zh-TW" altLang="en-US" b="1" dirty="0"/>
              <a:t>表示</a:t>
            </a:r>
            <a:endParaRPr lang="en-US" altLang="zh-TW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xmlns="" id="{15739D62-EA50-41CA-BE14-6B3F9B1C23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1413" y="2358543"/>
            <a:ext cx="4878387" cy="2506574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AD00A702-BF55-4ACA-99A3-3F819A0C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865117"/>
            <a:ext cx="4875211" cy="8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E078B7B-B14F-4893-A8DC-12613BE1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</a:rPr>
              <a:t>數學運算規則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E027040C-EB4D-40D2-A2C9-23331C6E7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164361"/>
            <a:ext cx="4878391" cy="3626838"/>
          </a:xfrm>
        </p:spPr>
        <p:txBody>
          <a:bodyPr/>
          <a:lstStyle/>
          <a:p>
            <a:r>
              <a:rPr lang="zh-TW" altLang="en-US" b="1" dirty="0"/>
              <a:t>符合四則運算</a:t>
            </a:r>
            <a:endParaRPr lang="en-US" altLang="zh-TW" b="1" dirty="0"/>
          </a:p>
          <a:p>
            <a:r>
              <a:rPr lang="zh-TW" altLang="en-US" b="1" dirty="0"/>
              <a:t>括號</a:t>
            </a:r>
            <a:r>
              <a:rPr lang="en-US" altLang="zh-TW" b="1" dirty="0"/>
              <a:t>&gt;</a:t>
            </a:r>
            <a:r>
              <a:rPr lang="zh-TW" altLang="en-US" b="1" dirty="0"/>
              <a:t>乘除</a:t>
            </a:r>
            <a:r>
              <a:rPr lang="en-US" altLang="zh-TW" b="1" dirty="0"/>
              <a:t>&gt;</a:t>
            </a:r>
            <a:r>
              <a:rPr lang="zh-TW" altLang="en-US" b="1" dirty="0"/>
              <a:t>加減</a:t>
            </a:r>
            <a:endParaRPr lang="en-US" altLang="zh-TW" b="1" dirty="0"/>
          </a:p>
          <a:p>
            <a:r>
              <a:rPr lang="zh-TW" altLang="en-US" b="1" dirty="0"/>
              <a:t>若除不盡</a:t>
            </a:r>
            <a:r>
              <a:rPr lang="en-US" altLang="zh-TW" b="1" dirty="0"/>
              <a:t>:</a:t>
            </a:r>
            <a:r>
              <a:rPr lang="zh-TW" altLang="en-US" b="1" dirty="0"/>
              <a:t> 小數 </a:t>
            </a:r>
            <a:r>
              <a:rPr lang="en-US" altLang="zh-TW" b="1" dirty="0"/>
              <a:t>(</a:t>
            </a:r>
            <a:r>
              <a:rPr lang="zh-TW" altLang="en-US" b="1" dirty="0"/>
              <a:t>或無條件捨去</a:t>
            </a:r>
            <a:r>
              <a:rPr lang="en-US" altLang="zh-TW" b="1" dirty="0"/>
              <a:t>)</a:t>
            </a:r>
          </a:p>
          <a:p>
            <a:r>
              <a:rPr lang="en-US" altLang="zh-TW" b="1" dirty="0"/>
              <a:t>%</a:t>
            </a:r>
            <a:r>
              <a:rPr lang="zh-TW" altLang="en-US" b="1" dirty="0"/>
              <a:t> </a:t>
            </a:r>
            <a:r>
              <a:rPr lang="en-US" altLang="zh-TW" b="1" dirty="0"/>
              <a:t>:</a:t>
            </a:r>
            <a:r>
              <a:rPr lang="zh-TW" altLang="en-US" b="1" dirty="0"/>
              <a:t> 取餘數 </a:t>
            </a:r>
            <a:r>
              <a:rPr lang="en-US" altLang="zh-TW" b="1" dirty="0"/>
              <a:t>(ex: 5%2=1)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7AA1F95B-314D-4EA6-AB7C-DC9B76127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64361"/>
            <a:ext cx="4875210" cy="3626838"/>
          </a:xfrm>
        </p:spPr>
        <p:txBody>
          <a:bodyPr/>
          <a:lstStyle/>
          <a:p>
            <a:r>
              <a:rPr lang="en-US" altLang="zh-TW" b="1" dirty="0"/>
              <a:t>a++;	a=a+1;</a:t>
            </a:r>
          </a:p>
          <a:p>
            <a:r>
              <a:rPr lang="en-US" altLang="zh-TW" b="1" dirty="0"/>
              <a:t>a--;		a=a-1;</a:t>
            </a:r>
          </a:p>
          <a:p>
            <a:r>
              <a:rPr lang="en-US" altLang="zh-TW" b="1" dirty="0"/>
              <a:t>b+=2;	b=b+2;</a:t>
            </a:r>
          </a:p>
          <a:p>
            <a:r>
              <a:rPr lang="en-US" altLang="zh-TW" b="1" dirty="0"/>
              <a:t>b-=3;	b=b-3;</a:t>
            </a:r>
          </a:p>
          <a:p>
            <a:r>
              <a:rPr lang="en-US" altLang="zh-TW" b="1" dirty="0"/>
              <a:t>b*=4;	b=b*4;</a:t>
            </a:r>
          </a:p>
          <a:p>
            <a:r>
              <a:rPr lang="en-US" altLang="zh-TW" b="1" dirty="0"/>
              <a:t>b/=4;	b=b/4;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3932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0735523-0AEB-46F0-8C18-E3EA1EDB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</a:rPr>
              <a:t>邏輯與比較規則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FA297EC-D1ED-4697-B0CA-0AAAD39F2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418" y="2249486"/>
            <a:ext cx="5270382" cy="3541714"/>
          </a:xfrm>
        </p:spPr>
        <p:txBody>
          <a:bodyPr>
            <a:normAutofit/>
          </a:bodyPr>
          <a:lstStyle/>
          <a:p>
            <a:r>
              <a:rPr lang="en-US" altLang="zh-TW" sz="2000" b="1" dirty="0">
                <a:solidFill>
                  <a:srgbClr val="FFFF00"/>
                </a:solidFill>
              </a:rPr>
              <a:t>AND:</a:t>
            </a:r>
            <a:r>
              <a:rPr lang="zh-TW" altLang="en-US" sz="2000" b="1" dirty="0">
                <a:solidFill>
                  <a:srgbClr val="FFFF00"/>
                </a:solidFill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</a:rPr>
              <a:t>&amp;&amp;</a:t>
            </a:r>
          </a:p>
          <a:p>
            <a:r>
              <a:rPr lang="en-US" altLang="zh-TW" sz="2000" b="1" dirty="0">
                <a:solidFill>
                  <a:srgbClr val="FFFF00"/>
                </a:solidFill>
              </a:rPr>
              <a:t>OR:</a:t>
            </a:r>
            <a:r>
              <a:rPr lang="zh-TW" altLang="en-US" sz="2000" b="1" dirty="0">
                <a:solidFill>
                  <a:srgbClr val="FFFF00"/>
                </a:solidFill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</a:rPr>
              <a:t>||</a:t>
            </a:r>
          </a:p>
          <a:p>
            <a:r>
              <a:rPr lang="en-US" altLang="zh-TW" sz="2000" b="1" dirty="0">
                <a:solidFill>
                  <a:srgbClr val="FFFF00"/>
                </a:solidFill>
              </a:rPr>
              <a:t>NOT:</a:t>
            </a:r>
            <a:r>
              <a:rPr lang="zh-TW" altLang="en-US" sz="2000" b="1" dirty="0">
                <a:solidFill>
                  <a:srgbClr val="FFFF00"/>
                </a:solidFill>
              </a:rPr>
              <a:t> </a:t>
            </a:r>
            <a:r>
              <a:rPr lang="en-US" altLang="zh-TW" sz="2000" b="1" dirty="0">
                <a:solidFill>
                  <a:srgbClr val="FFFF00"/>
                </a:solidFill>
              </a:rPr>
              <a:t>!</a:t>
            </a:r>
          </a:p>
          <a:p>
            <a:r>
              <a:rPr lang="en-US" altLang="zh-TW" sz="2000" b="1" dirty="0"/>
              <a:t>Equal to: ==</a:t>
            </a:r>
          </a:p>
          <a:p>
            <a:r>
              <a:rPr lang="en-US" altLang="zh-TW" sz="2000" b="1" dirty="0"/>
              <a:t>Not equal to: !=</a:t>
            </a:r>
          </a:p>
          <a:p>
            <a:r>
              <a:rPr lang="en-US" altLang="zh-TW" sz="2000" b="1" dirty="0"/>
              <a:t>Less than: &lt;	(less and equal: &lt;=)</a:t>
            </a:r>
          </a:p>
          <a:p>
            <a:r>
              <a:rPr lang="en-US" altLang="zh-TW" sz="2000" b="1" dirty="0"/>
              <a:t>Greater than: &gt; (greater and equal: &gt;=)</a:t>
            </a:r>
          </a:p>
          <a:p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xmlns="" id="{3E181C82-B177-497C-BEE0-7353CF3104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2515137"/>
            <a:ext cx="5422784" cy="3010411"/>
          </a:xfrm>
        </p:spPr>
      </p:pic>
    </p:spTree>
    <p:extLst>
      <p:ext uri="{BB962C8B-B14F-4D97-AF65-F5344CB8AC3E}">
        <p14:creationId xmlns:p14="http://schemas.microsoft.com/office/powerpoint/2010/main" val="107642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107A2B0-BEF2-4CA2-9AFD-EBDD9B36A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1036"/>
            <a:ext cx="9905998" cy="1478570"/>
          </a:xfrm>
        </p:spPr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</a:rPr>
              <a:t>序列埠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90F0FA21-D610-4DD1-8813-77EEF10DF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8847" y="1647830"/>
            <a:ext cx="3903127" cy="4242319"/>
          </a:xfrm>
        </p:spPr>
        <p:txBody>
          <a:bodyPr>
            <a:normAutofit lnSpcReduction="10000"/>
          </a:bodyPr>
          <a:lstStyle/>
          <a:p>
            <a:r>
              <a:rPr lang="zh-TW" altLang="en-US" sz="1800" b="1" dirty="0"/>
              <a:t>使用</a:t>
            </a:r>
            <a:r>
              <a:rPr lang="en-US" altLang="zh-TW" sz="1800" b="1" dirty="0" err="1"/>
              <a:t>Serial.begin</a:t>
            </a:r>
            <a:r>
              <a:rPr lang="en-US" altLang="zh-TW" sz="1800" b="1" dirty="0"/>
              <a:t>(</a:t>
            </a:r>
            <a:r>
              <a:rPr lang="zh-TW" altLang="en-US" sz="1800" b="1" dirty="0"/>
              <a:t>頻率</a:t>
            </a:r>
            <a:r>
              <a:rPr lang="en-US" altLang="zh-TW" sz="1800" b="1" dirty="0"/>
              <a:t>)</a:t>
            </a:r>
            <a:r>
              <a:rPr lang="zh-TW" altLang="en-US" sz="1800" b="1" dirty="0"/>
              <a:t>來啟用</a:t>
            </a:r>
            <a:endParaRPr lang="en-US" altLang="zh-TW" sz="1800" b="1" dirty="0"/>
          </a:p>
          <a:p>
            <a:r>
              <a:rPr lang="en-US" altLang="zh-TW" sz="1800" b="1" dirty="0" err="1"/>
              <a:t>Serial.print</a:t>
            </a:r>
            <a:r>
              <a:rPr lang="en-US" altLang="zh-TW" sz="1800" b="1" dirty="0"/>
              <a:t>():</a:t>
            </a:r>
            <a:r>
              <a:rPr lang="zh-TW" altLang="en-US" sz="1800" b="1" dirty="0"/>
              <a:t> 顯示括號內的東西</a:t>
            </a:r>
            <a:endParaRPr lang="en-US" altLang="zh-TW" sz="1800" b="1" dirty="0"/>
          </a:p>
          <a:p>
            <a:r>
              <a:rPr lang="en-US" altLang="zh-TW" sz="1800" b="1" dirty="0" err="1"/>
              <a:t>Serial.println</a:t>
            </a:r>
            <a:r>
              <a:rPr lang="en-US" altLang="zh-TW" sz="1800" b="1" dirty="0"/>
              <a:t>(): </a:t>
            </a:r>
            <a:r>
              <a:rPr lang="zh-TW" altLang="en-US" sz="1800" b="1" dirty="0" smtClean="0"/>
              <a:t>顯示並換</a:t>
            </a:r>
            <a:r>
              <a:rPr lang="zh-TW" altLang="en-US" sz="1800" b="1" dirty="0"/>
              <a:t>行</a:t>
            </a:r>
            <a:endParaRPr lang="en-US" altLang="zh-TW" sz="1800" b="1" dirty="0"/>
          </a:p>
          <a:p>
            <a:r>
              <a:rPr lang="en-US" altLang="zh-TW" sz="1800" b="1" dirty="0"/>
              <a:t>“\n”</a:t>
            </a:r>
            <a:r>
              <a:rPr lang="zh-TW" altLang="en-US" sz="1800" b="1" dirty="0"/>
              <a:t>為換行符號</a:t>
            </a:r>
            <a:endParaRPr lang="en-US" altLang="zh-TW" sz="1800" b="1" dirty="0"/>
          </a:p>
          <a:p>
            <a:r>
              <a:rPr lang="zh-TW" altLang="en-US" sz="1800" b="1" dirty="0"/>
              <a:t>若要顯示文字須加</a:t>
            </a:r>
            <a:r>
              <a:rPr lang="en-US" altLang="zh-TW" sz="1800" b="1" dirty="0"/>
              <a:t>”</a:t>
            </a:r>
            <a:r>
              <a:rPr lang="zh-TW" altLang="en-US" sz="1800" b="1" dirty="0"/>
              <a:t> </a:t>
            </a:r>
            <a:r>
              <a:rPr lang="en-US" altLang="zh-TW" sz="1800" b="1" dirty="0"/>
              <a:t>“</a:t>
            </a:r>
            <a:r>
              <a:rPr lang="zh-TW" altLang="en-US" sz="1800" b="1" dirty="0"/>
              <a:t>，數字則不用</a:t>
            </a:r>
            <a:endParaRPr lang="en-US" altLang="zh-TW" sz="1800" b="1" dirty="0"/>
          </a:p>
          <a:p>
            <a:r>
              <a:rPr lang="zh-TW" altLang="en-US" sz="1800" b="1" dirty="0"/>
              <a:t>若要顯示變數則直接在括號內加入變數名稱</a:t>
            </a:r>
            <a:endParaRPr lang="en-US" altLang="zh-TW" sz="1800" b="1" dirty="0"/>
          </a:p>
          <a:p>
            <a:r>
              <a:rPr lang="zh-TW" altLang="en-US" sz="1800" b="1" dirty="0"/>
              <a:t>點選右上角放大鏡即可開啟序列埠</a:t>
            </a:r>
            <a:endParaRPr lang="en-US" altLang="zh-TW" sz="1800" b="1" dirty="0"/>
          </a:p>
          <a:p>
            <a:r>
              <a:rPr lang="zh-TW" altLang="en-US" sz="1800" b="1" dirty="0"/>
              <a:t>可於括號內做數學運算</a:t>
            </a:r>
            <a:endParaRPr lang="en-US" altLang="zh-TW" sz="18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xmlns="" id="{8F95F309-2151-4483-ADEE-C88CC88BC8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8148" y="1647830"/>
            <a:ext cx="6790699" cy="4031977"/>
          </a:xfr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xmlns="" id="{0B64B3C4-349C-41C0-8309-F5C4FEF1F327}"/>
              </a:ext>
            </a:extLst>
          </p:cNvPr>
          <p:cNvSpPr/>
          <p:nvPr/>
        </p:nvSpPr>
        <p:spPr>
          <a:xfrm>
            <a:off x="7373923" y="1768889"/>
            <a:ext cx="324924" cy="3283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1_TF45165253.potx" id="{F3CD814E-B1A2-4D3F-9809-F03F294F9A62}" vid="{5BADFF04-4AC0-4FA2-BF28-175A9898FF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電路設計</Template>
  <TotalTime>327</TotalTime>
  <Words>688</Words>
  <Application>Microsoft Macintosh PowerPoint</Application>
  <PresentationFormat>寬螢幕</PresentationFormat>
  <Paragraphs>89</Paragraphs>
  <Slides>13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Arial</vt:lpstr>
      <vt:lpstr>Microsoft JhengHei UI</vt:lpstr>
      <vt:lpstr>Trebuchet MS</vt:lpstr>
      <vt:lpstr>Tw Cen MT</vt:lpstr>
      <vt:lpstr>微軟正黑體</vt:lpstr>
      <vt:lpstr>新細明體</vt:lpstr>
      <vt:lpstr>電路</vt:lpstr>
      <vt:lpstr>Arduino程式介紹</vt:lpstr>
      <vt:lpstr>數位 VS 類比</vt:lpstr>
      <vt:lpstr>脈衝寬度調變(Pulse-width modulation)</vt:lpstr>
      <vt:lpstr>Arduino ide</vt:lpstr>
      <vt:lpstr>Identifiers(變數名稱)</vt:lpstr>
      <vt:lpstr>Variable types(變數型態)</vt:lpstr>
      <vt:lpstr>數學運算規則</vt:lpstr>
      <vt:lpstr>邏輯與比較規則</vt:lpstr>
      <vt:lpstr>序列埠</vt:lpstr>
      <vt:lpstr>If-else(判斷式)</vt:lpstr>
      <vt:lpstr>Switch case(分類帽判斷式)</vt:lpstr>
      <vt:lpstr>while(迴圈)</vt:lpstr>
      <vt:lpstr>for(迴圈)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Arduino基礎電路</dc:title>
  <dc:creator>Bill Chuang</dc:creator>
  <cp:lastModifiedBy>Jason Chuang</cp:lastModifiedBy>
  <cp:revision>2</cp:revision>
  <dcterms:created xsi:type="dcterms:W3CDTF">2021-07-09T11:35:01Z</dcterms:created>
  <dcterms:modified xsi:type="dcterms:W3CDTF">2021-07-17T07:04:55Z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